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45"/>
  </p:notesMasterIdLst>
  <p:sldIdLst>
    <p:sldId id="287" r:id="rId4"/>
    <p:sldId id="304" r:id="rId5"/>
    <p:sldId id="305" r:id="rId6"/>
    <p:sldId id="306" r:id="rId7"/>
    <p:sldId id="339" r:id="rId8"/>
    <p:sldId id="340" r:id="rId9"/>
    <p:sldId id="341" r:id="rId10"/>
    <p:sldId id="342" r:id="rId11"/>
    <p:sldId id="343" r:id="rId12"/>
    <p:sldId id="344" r:id="rId13"/>
    <p:sldId id="345" r:id="rId14"/>
    <p:sldId id="346" r:id="rId15"/>
    <p:sldId id="347" r:id="rId16"/>
    <p:sldId id="348" r:id="rId17"/>
    <p:sldId id="349" r:id="rId18"/>
    <p:sldId id="307" r:id="rId19"/>
    <p:sldId id="308" r:id="rId20"/>
    <p:sldId id="309" r:id="rId21"/>
    <p:sldId id="310" r:id="rId22"/>
    <p:sldId id="311" r:id="rId23"/>
    <p:sldId id="312" r:id="rId24"/>
    <p:sldId id="313" r:id="rId25"/>
    <p:sldId id="314" r:id="rId26"/>
    <p:sldId id="315" r:id="rId27"/>
    <p:sldId id="332" r:id="rId28"/>
    <p:sldId id="336" r:id="rId29"/>
    <p:sldId id="316" r:id="rId30"/>
    <p:sldId id="317" r:id="rId31"/>
    <p:sldId id="333" r:id="rId32"/>
    <p:sldId id="318" r:id="rId33"/>
    <p:sldId id="325" r:id="rId34"/>
    <p:sldId id="326" r:id="rId35"/>
    <p:sldId id="327" r:id="rId36"/>
    <p:sldId id="328" r:id="rId37"/>
    <p:sldId id="334" r:id="rId38"/>
    <p:sldId id="329" r:id="rId39"/>
    <p:sldId id="337" r:id="rId40"/>
    <p:sldId id="338" r:id="rId41"/>
    <p:sldId id="330" r:id="rId42"/>
    <p:sldId id="331" r:id="rId43"/>
    <p:sldId id="286"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4E0BCA-6434-43D2-8FE9-53B420506066}" v="1" dt="2024-10-19T13:42:43.7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82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fentzis Georgios" userId="0fad1e94-8729-4dd9-a94a-3efaf92f008a" providerId="ADAL" clId="{68AA38B9-3C1C-4FF3-89CF-260AC3ADEE20}"/>
    <pc:docChg chg="undo custSel addSld delSld modSld sldOrd">
      <pc:chgData name="Kafentzis Georgios" userId="0fad1e94-8729-4dd9-a94a-3efaf92f008a" providerId="ADAL" clId="{68AA38B9-3C1C-4FF3-89CF-260AC3ADEE20}" dt="2023-11-06T21:16:00.091" v="210" actId="114"/>
      <pc:docMkLst>
        <pc:docMk/>
      </pc:docMkLst>
      <pc:sldChg chg="modSp">
        <pc:chgData name="Kafentzis Georgios" userId="0fad1e94-8729-4dd9-a94a-3efaf92f008a" providerId="ADAL" clId="{68AA38B9-3C1C-4FF3-89CF-260AC3ADEE20}" dt="2023-11-06T20:43:49.248" v="17" actId="115"/>
        <pc:sldMkLst>
          <pc:docMk/>
          <pc:sldMk cId="1679168483" sldId="307"/>
        </pc:sldMkLst>
        <pc:spChg chg="mod">
          <ac:chgData name="Kafentzis Georgios" userId="0fad1e94-8729-4dd9-a94a-3efaf92f008a" providerId="ADAL" clId="{68AA38B9-3C1C-4FF3-89CF-260AC3ADEE20}" dt="2023-11-06T20:43:49.248" v="17" actId="115"/>
          <ac:spMkLst>
            <pc:docMk/>
            <pc:sldMk cId="1679168483" sldId="307"/>
            <ac:spMk id="3" creationId="{00000000-0000-0000-0000-000000000000}"/>
          </ac:spMkLst>
        </pc:spChg>
      </pc:sldChg>
      <pc:sldChg chg="modSp">
        <pc:chgData name="Kafentzis Georgios" userId="0fad1e94-8729-4dd9-a94a-3efaf92f008a" providerId="ADAL" clId="{68AA38B9-3C1C-4FF3-89CF-260AC3ADEE20}" dt="2023-11-06T20:44:11.695" v="22" actId="20577"/>
        <pc:sldMkLst>
          <pc:docMk/>
          <pc:sldMk cId="413823369" sldId="308"/>
        </pc:sldMkLst>
        <pc:spChg chg="mod">
          <ac:chgData name="Kafentzis Georgios" userId="0fad1e94-8729-4dd9-a94a-3efaf92f008a" providerId="ADAL" clId="{68AA38B9-3C1C-4FF3-89CF-260AC3ADEE20}" dt="2023-11-06T20:44:11.695" v="22" actId="20577"/>
          <ac:spMkLst>
            <pc:docMk/>
            <pc:sldMk cId="413823369" sldId="308"/>
            <ac:spMk id="3" creationId="{00000000-0000-0000-0000-000000000000}"/>
          </ac:spMkLst>
        </pc:spChg>
      </pc:sldChg>
      <pc:sldChg chg="modSp">
        <pc:chgData name="Kafentzis Georgios" userId="0fad1e94-8729-4dd9-a94a-3efaf92f008a" providerId="ADAL" clId="{68AA38B9-3C1C-4FF3-89CF-260AC3ADEE20}" dt="2023-11-06T21:16:00.091" v="210" actId="114"/>
        <pc:sldMkLst>
          <pc:docMk/>
          <pc:sldMk cId="3172911745" sldId="314"/>
        </pc:sldMkLst>
        <pc:spChg chg="mod">
          <ac:chgData name="Kafentzis Georgios" userId="0fad1e94-8729-4dd9-a94a-3efaf92f008a" providerId="ADAL" clId="{68AA38B9-3C1C-4FF3-89CF-260AC3ADEE20}" dt="2023-11-06T21:16:00.091" v="210" actId="114"/>
          <ac:spMkLst>
            <pc:docMk/>
            <pc:sldMk cId="3172911745" sldId="314"/>
            <ac:spMk id="3" creationId="{00000000-0000-0000-0000-000000000000}"/>
          </ac:spMkLst>
        </pc:spChg>
      </pc:sldChg>
      <pc:sldChg chg="addSp modSp add del mod ord">
        <pc:chgData name="Kafentzis Georgios" userId="0fad1e94-8729-4dd9-a94a-3efaf92f008a" providerId="ADAL" clId="{68AA38B9-3C1C-4FF3-89CF-260AC3ADEE20}" dt="2023-11-06T20:46:30.882" v="35" actId="47"/>
        <pc:sldMkLst>
          <pc:docMk/>
          <pc:sldMk cId="1064160108" sldId="332"/>
        </pc:sldMkLst>
        <pc:spChg chg="add mod">
          <ac:chgData name="Kafentzis Georgios" userId="0fad1e94-8729-4dd9-a94a-3efaf92f008a" providerId="ADAL" clId="{68AA38B9-3C1C-4FF3-89CF-260AC3ADEE20}" dt="2023-11-06T20:46:09.844" v="34" actId="14100"/>
          <ac:spMkLst>
            <pc:docMk/>
            <pc:sldMk cId="1064160108" sldId="332"/>
            <ac:spMk id="7" creationId="{874DB698-2AF6-94F1-4FD3-269AB8ECFA45}"/>
          </ac:spMkLst>
        </pc:spChg>
      </pc:sldChg>
      <pc:sldChg chg="addSp delSp modSp add mod delAnim modAnim">
        <pc:chgData name="Kafentzis Georgios" userId="0fad1e94-8729-4dd9-a94a-3efaf92f008a" providerId="ADAL" clId="{68AA38B9-3C1C-4FF3-89CF-260AC3ADEE20}" dt="2023-11-06T20:59:12.981" v="208" actId="1037"/>
        <pc:sldMkLst>
          <pc:docMk/>
          <pc:sldMk cId="3393979780" sldId="332"/>
        </pc:sldMkLst>
        <pc:spChg chg="del mod">
          <ac:chgData name="Kafentzis Georgios" userId="0fad1e94-8729-4dd9-a94a-3efaf92f008a" providerId="ADAL" clId="{68AA38B9-3C1C-4FF3-89CF-260AC3ADEE20}" dt="2023-11-06T20:49:30.606" v="43" actId="21"/>
          <ac:spMkLst>
            <pc:docMk/>
            <pc:sldMk cId="3393979780" sldId="332"/>
            <ac:spMk id="5" creationId="{00000000-0000-0000-0000-000000000000}"/>
          </ac:spMkLst>
        </pc:spChg>
        <pc:spChg chg="del">
          <ac:chgData name="Kafentzis Georgios" userId="0fad1e94-8729-4dd9-a94a-3efaf92f008a" providerId="ADAL" clId="{68AA38B9-3C1C-4FF3-89CF-260AC3ADEE20}" dt="2023-11-06T20:49:38.738" v="47" actId="21"/>
          <ac:spMkLst>
            <pc:docMk/>
            <pc:sldMk cId="3393979780" sldId="332"/>
            <ac:spMk id="6" creationId="{00000000-0000-0000-0000-000000000000}"/>
          </ac:spMkLst>
        </pc:spChg>
        <pc:spChg chg="del mod">
          <ac:chgData name="Kafentzis Georgios" userId="0fad1e94-8729-4dd9-a94a-3efaf92f008a" providerId="ADAL" clId="{68AA38B9-3C1C-4FF3-89CF-260AC3ADEE20}" dt="2023-11-06T20:49:24.043" v="40" actId="21"/>
          <ac:spMkLst>
            <pc:docMk/>
            <pc:sldMk cId="3393979780" sldId="332"/>
            <ac:spMk id="8" creationId="{00000000-0000-0000-0000-000000000000}"/>
          </ac:spMkLst>
        </pc:spChg>
        <pc:spChg chg="del">
          <ac:chgData name="Kafentzis Georgios" userId="0fad1e94-8729-4dd9-a94a-3efaf92f008a" providerId="ADAL" clId="{68AA38B9-3C1C-4FF3-89CF-260AC3ADEE20}" dt="2023-11-06T20:49:45.115" v="50" actId="21"/>
          <ac:spMkLst>
            <pc:docMk/>
            <pc:sldMk cId="3393979780" sldId="332"/>
            <ac:spMk id="9" creationId="{00000000-0000-0000-0000-000000000000}"/>
          </ac:spMkLst>
        </pc:spChg>
        <pc:spChg chg="del">
          <ac:chgData name="Kafentzis Georgios" userId="0fad1e94-8729-4dd9-a94a-3efaf92f008a" providerId="ADAL" clId="{68AA38B9-3C1C-4FF3-89CF-260AC3ADEE20}" dt="2023-11-06T20:49:46.661" v="51" actId="21"/>
          <ac:spMkLst>
            <pc:docMk/>
            <pc:sldMk cId="3393979780" sldId="332"/>
            <ac:spMk id="10" creationId="{00000000-0000-0000-0000-000000000000}"/>
          </ac:spMkLst>
        </pc:spChg>
        <pc:spChg chg="mod">
          <ac:chgData name="Kafentzis Georgios" userId="0fad1e94-8729-4dd9-a94a-3efaf92f008a" providerId="ADAL" clId="{68AA38B9-3C1C-4FF3-89CF-260AC3ADEE20}" dt="2023-11-06T20:58:45.258" v="188" actId="1038"/>
          <ac:spMkLst>
            <pc:docMk/>
            <pc:sldMk cId="3393979780" sldId="332"/>
            <ac:spMk id="11" creationId="{00000000-0000-0000-0000-000000000000}"/>
          </ac:spMkLst>
        </pc:spChg>
        <pc:spChg chg="mod">
          <ac:chgData name="Kafentzis Georgios" userId="0fad1e94-8729-4dd9-a94a-3efaf92f008a" providerId="ADAL" clId="{68AA38B9-3C1C-4FF3-89CF-260AC3ADEE20}" dt="2023-11-06T20:57:44.680" v="157" actId="1037"/>
          <ac:spMkLst>
            <pc:docMk/>
            <pc:sldMk cId="3393979780" sldId="332"/>
            <ac:spMk id="12" creationId="{00000000-0000-0000-0000-000000000000}"/>
          </ac:spMkLst>
        </pc:spChg>
        <pc:spChg chg="add mod">
          <ac:chgData name="Kafentzis Georgios" userId="0fad1e94-8729-4dd9-a94a-3efaf92f008a" providerId="ADAL" clId="{68AA38B9-3C1C-4FF3-89CF-260AC3ADEE20}" dt="2023-11-06T20:49:37.347" v="46" actId="1076"/>
          <ac:spMkLst>
            <pc:docMk/>
            <pc:sldMk cId="3393979780" sldId="332"/>
            <ac:spMk id="22" creationId="{9D7A4683-E497-7849-741F-C056646E370F}"/>
          </ac:spMkLst>
        </pc:spChg>
        <pc:spChg chg="add mod">
          <ac:chgData name="Kafentzis Georgios" userId="0fad1e94-8729-4dd9-a94a-3efaf92f008a" providerId="ADAL" clId="{68AA38B9-3C1C-4FF3-89CF-260AC3ADEE20}" dt="2023-11-06T20:57:25.370" v="151" actId="1038"/>
          <ac:spMkLst>
            <pc:docMk/>
            <pc:sldMk cId="3393979780" sldId="332"/>
            <ac:spMk id="24" creationId="{E3568B7B-B314-5FB6-3154-6235B04D7885}"/>
          </ac:spMkLst>
        </pc:spChg>
        <pc:spChg chg="add mod">
          <ac:chgData name="Kafentzis Georgios" userId="0fad1e94-8729-4dd9-a94a-3efaf92f008a" providerId="ADAL" clId="{68AA38B9-3C1C-4FF3-89CF-260AC3ADEE20}" dt="2023-11-06T20:59:12.981" v="208" actId="1037"/>
          <ac:spMkLst>
            <pc:docMk/>
            <pc:sldMk cId="3393979780" sldId="332"/>
            <ac:spMk id="25" creationId="{7E151193-A1BE-2F0E-0EEC-38970F93C3ED}"/>
          </ac:spMkLst>
        </pc:spChg>
        <pc:spChg chg="add mod">
          <ac:chgData name="Kafentzis Georgios" userId="0fad1e94-8729-4dd9-a94a-3efaf92f008a" providerId="ADAL" clId="{68AA38B9-3C1C-4FF3-89CF-260AC3ADEE20}" dt="2023-11-06T20:49:56.448" v="54" actId="1076"/>
          <ac:spMkLst>
            <pc:docMk/>
            <pc:sldMk cId="3393979780" sldId="332"/>
            <ac:spMk id="26" creationId="{0136C842-58A4-2948-1084-12C1462380DF}"/>
          </ac:spMkLst>
        </pc:spChg>
        <pc:spChg chg="add del mod">
          <ac:chgData name="Kafentzis Georgios" userId="0fad1e94-8729-4dd9-a94a-3efaf92f008a" providerId="ADAL" clId="{68AA38B9-3C1C-4FF3-89CF-260AC3ADEE20}" dt="2023-11-06T20:51:06.468" v="75"/>
          <ac:spMkLst>
            <pc:docMk/>
            <pc:sldMk cId="3393979780" sldId="332"/>
            <ac:spMk id="36" creationId="{95D4D01A-69AD-B2C9-149B-C3303E641AB6}"/>
          </ac:spMkLst>
        </pc:spChg>
        <pc:spChg chg="add mod">
          <ac:chgData name="Kafentzis Georgios" userId="0fad1e94-8729-4dd9-a94a-3efaf92f008a" providerId="ADAL" clId="{68AA38B9-3C1C-4FF3-89CF-260AC3ADEE20}" dt="2023-11-06T20:51:14.567" v="77" actId="1076"/>
          <ac:spMkLst>
            <pc:docMk/>
            <pc:sldMk cId="3393979780" sldId="332"/>
            <ac:spMk id="37" creationId="{38BB36CF-A160-B84C-9AA6-F02BABAEB197}"/>
          </ac:spMkLst>
        </pc:spChg>
        <pc:spChg chg="mod">
          <ac:chgData name="Kafentzis Georgios" userId="0fad1e94-8729-4dd9-a94a-3efaf92f008a" providerId="ADAL" clId="{68AA38B9-3C1C-4FF3-89CF-260AC3ADEE20}" dt="2023-11-06T20:52:24.402" v="85" actId="1076"/>
          <ac:spMkLst>
            <pc:docMk/>
            <pc:sldMk cId="3393979780" sldId="332"/>
            <ac:spMk id="54" creationId="{00000000-0000-0000-0000-000000000000}"/>
          </ac:spMkLst>
        </pc:spChg>
        <pc:spChg chg="add mod">
          <ac:chgData name="Kafentzis Georgios" userId="0fad1e94-8729-4dd9-a94a-3efaf92f008a" providerId="ADAL" clId="{68AA38B9-3C1C-4FF3-89CF-260AC3ADEE20}" dt="2023-11-06T20:58:09.973" v="160" actId="1076"/>
          <ac:spMkLst>
            <pc:docMk/>
            <pc:sldMk cId="3393979780" sldId="332"/>
            <ac:spMk id="67" creationId="{52D3354F-ECF2-47B4-D419-AB48706081AE}"/>
          </ac:spMkLst>
        </pc:spChg>
        <pc:spChg chg="add mod">
          <ac:chgData name="Kafentzis Georgios" userId="0fad1e94-8729-4dd9-a94a-3efaf92f008a" providerId="ADAL" clId="{68AA38B9-3C1C-4FF3-89CF-260AC3ADEE20}" dt="2023-11-06T20:58:21.465" v="164" actId="1076"/>
          <ac:spMkLst>
            <pc:docMk/>
            <pc:sldMk cId="3393979780" sldId="332"/>
            <ac:spMk id="69" creationId="{0809FCCA-2261-03DE-8A0B-7CEB86ED3830}"/>
          </ac:spMkLst>
        </pc:spChg>
        <pc:spChg chg="del mod">
          <ac:chgData name="Kafentzis Georgios" userId="0fad1e94-8729-4dd9-a94a-3efaf92f008a" providerId="ADAL" clId="{68AA38B9-3C1C-4FF3-89CF-260AC3ADEE20}" dt="2023-11-06T20:57:10.254" v="141" actId="21"/>
          <ac:spMkLst>
            <pc:docMk/>
            <pc:sldMk cId="3393979780" sldId="332"/>
            <ac:spMk id="76" creationId="{00000000-0000-0000-0000-000000000000}"/>
          </ac:spMkLst>
        </pc:spChg>
        <pc:spChg chg="del mod">
          <ac:chgData name="Kafentzis Georgios" userId="0fad1e94-8729-4dd9-a94a-3efaf92f008a" providerId="ADAL" clId="{68AA38B9-3C1C-4FF3-89CF-260AC3ADEE20}" dt="2023-11-06T20:57:15.047" v="144" actId="21"/>
          <ac:spMkLst>
            <pc:docMk/>
            <pc:sldMk cId="3393979780" sldId="332"/>
            <ac:spMk id="77" creationId="{00000000-0000-0000-0000-000000000000}"/>
          </ac:spMkLst>
        </pc:spChg>
        <pc:spChg chg="mod">
          <ac:chgData name="Kafentzis Georgios" userId="0fad1e94-8729-4dd9-a94a-3efaf92f008a" providerId="ADAL" clId="{68AA38B9-3C1C-4FF3-89CF-260AC3ADEE20}" dt="2023-11-06T20:52:40.671" v="90" actId="1076"/>
          <ac:spMkLst>
            <pc:docMk/>
            <pc:sldMk cId="3393979780" sldId="332"/>
            <ac:spMk id="79" creationId="{00000000-0000-0000-0000-000000000000}"/>
          </ac:spMkLst>
        </pc:spChg>
        <pc:cxnChg chg="mod">
          <ac:chgData name="Kafentzis Georgios" userId="0fad1e94-8729-4dd9-a94a-3efaf92f008a" providerId="ADAL" clId="{68AA38B9-3C1C-4FF3-89CF-260AC3ADEE20}" dt="2023-11-06T20:50:00.040" v="56" actId="14100"/>
          <ac:cxnSpMkLst>
            <pc:docMk/>
            <pc:sldMk cId="3393979780" sldId="332"/>
            <ac:cxnSpMk id="15" creationId="{00000000-0000-0000-0000-000000000000}"/>
          </ac:cxnSpMkLst>
        </pc:cxnChg>
        <pc:cxnChg chg="mod">
          <ac:chgData name="Kafentzis Georgios" userId="0fad1e94-8729-4dd9-a94a-3efaf92f008a" providerId="ADAL" clId="{68AA38B9-3C1C-4FF3-89CF-260AC3ADEE20}" dt="2023-11-06T20:49:58.183" v="55" actId="14100"/>
          <ac:cxnSpMkLst>
            <pc:docMk/>
            <pc:sldMk cId="3393979780" sldId="332"/>
            <ac:cxnSpMk id="17" creationId="{00000000-0000-0000-0000-000000000000}"/>
          </ac:cxnSpMkLst>
        </pc:cxnChg>
        <pc:cxnChg chg="mod">
          <ac:chgData name="Kafentzis Georgios" userId="0fad1e94-8729-4dd9-a94a-3efaf92f008a" providerId="ADAL" clId="{68AA38B9-3C1C-4FF3-89CF-260AC3ADEE20}" dt="2023-11-06T20:51:02.758" v="73" actId="1076"/>
          <ac:cxnSpMkLst>
            <pc:docMk/>
            <pc:sldMk cId="3393979780" sldId="332"/>
            <ac:cxnSpMk id="19" creationId="{00000000-0000-0000-0000-000000000000}"/>
          </ac:cxnSpMkLst>
        </pc:cxnChg>
        <pc:cxnChg chg="mod">
          <ac:chgData name="Kafentzis Georgios" userId="0fad1e94-8729-4dd9-a94a-3efaf92f008a" providerId="ADAL" clId="{68AA38B9-3C1C-4FF3-89CF-260AC3ADEE20}" dt="2023-11-06T20:50:56.141" v="72" actId="1076"/>
          <ac:cxnSpMkLst>
            <pc:docMk/>
            <pc:sldMk cId="3393979780" sldId="332"/>
            <ac:cxnSpMk id="21" creationId="{00000000-0000-0000-0000-000000000000}"/>
          </ac:cxnSpMkLst>
        </pc:cxnChg>
        <pc:cxnChg chg="mod">
          <ac:chgData name="Kafentzis Georgios" userId="0fad1e94-8729-4dd9-a94a-3efaf92f008a" providerId="ADAL" clId="{68AA38B9-3C1C-4FF3-89CF-260AC3ADEE20}" dt="2023-11-06T20:59:12.981" v="208" actId="1037"/>
          <ac:cxnSpMkLst>
            <pc:docMk/>
            <pc:sldMk cId="3393979780" sldId="332"/>
            <ac:cxnSpMk id="23" creationId="{00000000-0000-0000-0000-000000000000}"/>
          </ac:cxnSpMkLst>
        </pc:cxnChg>
        <pc:cxnChg chg="del mod">
          <ac:chgData name="Kafentzis Georgios" userId="0fad1e94-8729-4dd9-a94a-3efaf92f008a" providerId="ADAL" clId="{68AA38B9-3C1C-4FF3-89CF-260AC3ADEE20}" dt="2023-11-06T20:57:15.047" v="144" actId="21"/>
          <ac:cxnSpMkLst>
            <pc:docMk/>
            <pc:sldMk cId="3393979780" sldId="332"/>
            <ac:cxnSpMk id="29" creationId="{00000000-0000-0000-0000-000000000000}"/>
          </ac:cxnSpMkLst>
        </pc:cxnChg>
        <pc:cxnChg chg="del mod">
          <ac:chgData name="Kafentzis Georgios" userId="0fad1e94-8729-4dd9-a94a-3efaf92f008a" providerId="ADAL" clId="{68AA38B9-3C1C-4FF3-89CF-260AC3ADEE20}" dt="2023-11-06T20:57:10.254" v="141" actId="21"/>
          <ac:cxnSpMkLst>
            <pc:docMk/>
            <pc:sldMk cId="3393979780" sldId="332"/>
            <ac:cxnSpMk id="31" creationId="{00000000-0000-0000-0000-000000000000}"/>
          </ac:cxnSpMkLst>
        </pc:cxnChg>
        <pc:cxnChg chg="mod">
          <ac:chgData name="Kafentzis Georgios" userId="0fad1e94-8729-4dd9-a94a-3efaf92f008a" providerId="ADAL" clId="{68AA38B9-3C1C-4FF3-89CF-260AC3ADEE20}" dt="2023-11-06T20:52:35.229" v="89" actId="14100"/>
          <ac:cxnSpMkLst>
            <pc:docMk/>
            <pc:sldMk cId="3393979780" sldId="332"/>
            <ac:cxnSpMk id="35" creationId="{00000000-0000-0000-0000-000000000000}"/>
          </ac:cxnSpMkLst>
        </pc:cxnChg>
        <pc:cxnChg chg="mod">
          <ac:chgData name="Kafentzis Georgios" userId="0fad1e94-8729-4dd9-a94a-3efaf92f008a" providerId="ADAL" clId="{68AA38B9-3C1C-4FF3-89CF-260AC3ADEE20}" dt="2023-11-06T20:58:53.881" v="189" actId="14100"/>
          <ac:cxnSpMkLst>
            <pc:docMk/>
            <pc:sldMk cId="3393979780" sldId="332"/>
            <ac:cxnSpMk id="41" creationId="{00000000-0000-0000-0000-000000000000}"/>
          </ac:cxnSpMkLst>
        </pc:cxnChg>
        <pc:cxnChg chg="mod">
          <ac:chgData name="Kafentzis Georgios" userId="0fad1e94-8729-4dd9-a94a-3efaf92f008a" providerId="ADAL" clId="{68AA38B9-3C1C-4FF3-89CF-260AC3ADEE20}" dt="2023-11-06T20:52:24.402" v="85" actId="1076"/>
          <ac:cxnSpMkLst>
            <pc:docMk/>
            <pc:sldMk cId="3393979780" sldId="332"/>
            <ac:cxnSpMk id="57" creationId="{00000000-0000-0000-0000-000000000000}"/>
          </ac:cxnSpMkLst>
        </pc:cxnChg>
        <pc:cxnChg chg="add mod">
          <ac:chgData name="Kafentzis Georgios" userId="0fad1e94-8729-4dd9-a94a-3efaf92f008a" providerId="ADAL" clId="{68AA38B9-3C1C-4FF3-89CF-260AC3ADEE20}" dt="2023-11-06T20:59:12.981" v="208" actId="1037"/>
          <ac:cxnSpMkLst>
            <pc:docMk/>
            <pc:sldMk cId="3393979780" sldId="332"/>
            <ac:cxnSpMk id="66" creationId="{DC855C39-3643-5C93-8203-CD133EE15679}"/>
          </ac:cxnSpMkLst>
        </pc:cxnChg>
        <pc:cxnChg chg="add mod">
          <ac:chgData name="Kafentzis Georgios" userId="0fad1e94-8729-4dd9-a94a-3efaf92f008a" providerId="ADAL" clId="{68AA38B9-3C1C-4FF3-89CF-260AC3ADEE20}" dt="2023-11-06T20:58:16.802" v="162" actId="14100"/>
          <ac:cxnSpMkLst>
            <pc:docMk/>
            <pc:sldMk cId="3393979780" sldId="332"/>
            <ac:cxnSpMk id="68" creationId="{5B2960E6-19F6-1BA3-EAF8-29F52950031E}"/>
          </ac:cxnSpMkLst>
        </pc:cxnChg>
      </pc:sldChg>
    </pc:docChg>
  </pc:docChgLst>
  <pc:docChgLst>
    <pc:chgData name="Kafentzis Georgios" userId="0fad1e94-8729-4dd9-a94a-3efaf92f008a" providerId="ADAL" clId="{A94E0BCA-6434-43D2-8FE9-53B420506066}"/>
    <pc:docChg chg="modSld">
      <pc:chgData name="Kafentzis Georgios" userId="0fad1e94-8729-4dd9-a94a-3efaf92f008a" providerId="ADAL" clId="{A94E0BCA-6434-43D2-8FE9-53B420506066}" dt="2024-10-19T13:42:43.736" v="0" actId="115"/>
      <pc:docMkLst>
        <pc:docMk/>
      </pc:docMkLst>
      <pc:sldChg chg="modSp">
        <pc:chgData name="Kafentzis Georgios" userId="0fad1e94-8729-4dd9-a94a-3efaf92f008a" providerId="ADAL" clId="{A94E0BCA-6434-43D2-8FE9-53B420506066}" dt="2024-10-19T13:42:43.736" v="0" actId="115"/>
        <pc:sldMkLst>
          <pc:docMk/>
          <pc:sldMk cId="1679168483" sldId="307"/>
        </pc:sldMkLst>
        <pc:spChg chg="mod">
          <ac:chgData name="Kafentzis Georgios" userId="0fad1e94-8729-4dd9-a94a-3efaf92f008a" providerId="ADAL" clId="{A94E0BCA-6434-43D2-8FE9-53B420506066}" dt="2024-10-19T13:42:43.736" v="0" actId="115"/>
          <ac:spMkLst>
            <pc:docMk/>
            <pc:sldMk cId="1679168483" sldId="307"/>
            <ac:spMk id="3" creationId="{00000000-0000-0000-0000-000000000000}"/>
          </ac:spMkLst>
        </pc:spChg>
      </pc:sldChg>
    </pc:docChg>
  </pc:docChgLst>
</pc:chgInfo>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4-11-04T08:38:03.643"/>
    </inkml:context>
    <inkml:brush xml:id="br0">
      <inkml:brushProperty name="width" value="0.05292" units="cm"/>
      <inkml:brushProperty name="height" value="0.05292" units="cm"/>
      <inkml:brushProperty name="color" value="#FF0000"/>
    </inkml:brush>
  </inkml:definitions>
  <inkml:trace contextRef="#ctx0" brushRef="#br0">13266 10859 349 0,'2'-13'198'0,"1"-20"-17"0,9-10-10 16,7-9 0-16,1-2-8 15,3 18-30-15,-8 13-33 16,-7 31-31-16,-5 21-10 0,-4 25-16 16,1 11 6-16,-2 8-31 15,5-3-5-15,7-8-1 16,2-9-3-16,9-16 4 16,2-10 2-16,10-27 3 15,4-10 4-15,1-23 4 16,-2-10 2-16,-6-12-4 15,-5-7-3-15,-5-6-8 16,0 0-3-16,-9 17-1 16,0 11 3-16,-10 27 5 15,-5 13 3-15,-3 18 3 16,-1 11 1-16,0 13 5 16,4 4 1-16,6-4-4 15,6 0-6-15,9-8-13 0,4-2-3 16,-4-9-36-16,1 2-57 15,-1-3-250-15</inkml:trace>
  <inkml:trace contextRef="#ctx0" brushRef="#br0" timeOffset="365.1287">14025 10574 817 0,'-8'-1'365'0,"-12"3"-163"0,-3 10-43 16,-3 20-48 0,-1 6-17-16,8 15-34 0,4 4-16 15,18-2-18-15,9-1-12 16,13-11-7-16,5-6-3 16,7-11-6-16,3-4 2 15,-3-10-106-15,3-3-99 16</inkml:trace>
  <inkml:trace contextRef="#ctx0" brushRef="#br0" timeOffset="540.1815">14105 10736 969 0,'0'0'449'0,"1"-2"-170"15,10 4-155-15,8 8-41 0,6 9-26 16,6 7-16-16,7 7-20 15,-1-4-7-15,2-1-6 16,-3-5-1-16,-8-8-131 16,-3-3-119-16</inkml:trace>
  <inkml:trace contextRef="#ctx0" brushRef="#br0" timeOffset="693.7731">14370 10721 949 0,'-12'6'433'0,"-12"7"-189"16,0 3-68-16,1 5-77 16,1 0-25-16,3 1-43 15,2 0-12-15,8-3-18 16,3 0-52-16,3-6-197 16</inkml:trace>
  <inkml:trace contextRef="#ctx0" brushRef="#br0" timeOffset="911.5093">14386 10551 1123 0,'3'2'484'16,"11"4"-258"-16,6 4-71 15,11 18-57-15,6 13-20 0,-5 16-17 16,-1 11-5-16,-12-1-14 15,-7-7-12-15,-6-9-13 16,-6-11-1-16,-6-15-27 16,-6 0-125-16</inkml:trace>
  <inkml:trace contextRef="#ctx0" brushRef="#br0" timeOffset="1832.8785">20444 10789 685 0,'9'-22'359'15,"10"-15"-114"-15,0-1-78 16,1 5-26-16,-5 21-65 0,-5 9-22 16,-3 24-23-16,-2 9-6 15,-2 14 4-15,2 4-4 16,3 0-9-16,-1-6-7 15,4-12-3-15,3-3-2 16,2-13 4-16,3-2 6 16,-1-8 18-16,1-5 8 15,2-17 5-15,0-9-1 16,1-10-16-16,0-9-4 16,-6 3-5-16,-1 0-3 0,-8 8 1 15,-1 10-3-15,-6 13-3 16,-5 9-1-16,-3 21-3 15,-1 11 1-15,1 15 4 16,5 10 0-16,10-3-1 16,8-4-4-16,15-20-7 15,6-10-1-15,12-13-150 16,-3-9-146-16</inkml:trace>
  <inkml:trace contextRef="#ctx0" brushRef="#br0" timeOffset="2105.0718">21174 10601 732 0,'-7'-2'398'0,"-10"0"-68"15,-1 3-79-15,-2 9-87 16,-3 5-37-16,2 19-62 16,2 5-20-16,8 14-25 15,5 0-6-15,10-3-7 16,4 0-3-16,8-9-4 16,2-4-1-16,5-13-38 15,1-7-54-15,5-14-216 0</inkml:trace>
  <inkml:trace contextRef="#ctx0" brushRef="#br0" timeOffset="2299.932">21285 10775 942 0,'-4'-6'464'16,"-4"-8"-168"-16,8 7-110 15,4 1-42-15,11 9-66 0,4 5-31 16,10 14-33-1,1 5 1-15,-6 7-4 0,0 3 0 16,-1-4 2-16,-2-5-87 0,-2-11-186 31,0-9-230-31</inkml:trace>
  <inkml:trace contextRef="#ctx0" brushRef="#br0" timeOffset="2464.7874">21537 10712 1080 0,'-8'0'493'15,"-12"4"-233"-15,-1 5-59 16,1 10-99-16,-5 4-30 16,4 7-40-16,0-2-8 15,-4 5-16-15,7-3-3 0,-5-6-5 16,6 1-28-16,4-4-95 16,0-4-90-16</inkml:trace>
  <inkml:trace contextRef="#ctx0" brushRef="#br0" timeOffset="2661.3057">21602 10580 1269 0,'3'1'534'0,"4"8"-305"15,3 7-65-15,1 21-45 16,-2 11-15-16,0 13-14 0,-2 4-14 15,0-2-33-15,1-6-11 16,-2-14-15 0,0-13-26-16,-4-6-406 0</inkml:trace>
  <inkml:trace contextRef="#ctx0" brushRef="#br0" timeOffset="3737.5307">6074 10786 537 0,'-4'-8'302'15,"-2"-1"-39"-15,6-8-114 16,6-2-20-16,7 5-18 16,3 4-10-16,2 13-37 15,0 11-8-15,-3 20-15 16,-1 6-4-16,-8 7-10 15,1 2-6-15,5-10-11 16,2-4-2-16,8-10-4 16,2-7 0-1,2-12 2-15,3-6 3 16,2-16 9-16,3-7 4 16,-5-11 5-16,-4-7-2 15,-8-10-6-15,-3-2-2 16,-5-3-4-16,-4 7 1 0,-6 16 6 15,0 10 1-15,-5 19-9 16,-1 7-1-16,2 19-2 16,0 4 1-16,6 13 11 15,1 4 0-15,5 0-5 16,6-4-4-16,3-3-4 16,7-4-1-16,4-9-1 15,-2-4 0-15,-1-5-91 16,-2-7-157-16</inkml:trace>
  <inkml:trace contextRef="#ctx0" brushRef="#br0" timeOffset="4037.1964">6901 10616 870 0,'-7'2'410'0,"-11"4"-158"15,-7 8-49 1,-6 7-65-16,-3 8-30 16,0 7-48-16,5 4-15 0,13 4-28 0,6 1-5 15,17 1-7-15,11-8-3 16,12-2-3-16,3-9-1 15,3-12-21 1,-1 1-46-16,-2-16-178 16,2-4-231-16</inkml:trace>
  <inkml:trace contextRef="#ctx0" brushRef="#br0" timeOffset="4221.7273">6994 10837 670 0,'-10'-13'420'0,"-7"-13"17"16,3 0-166-16,14 11-99 0,0 5-42 16,8 12-68-1,6 11-24-15,8 11-29 0,3 6 0 16,5 8-1 0,4 1-1-16,-6-10-50 0,2-1-84 0,-4-13-355 15</inkml:trace>
  <inkml:trace contextRef="#ctx0" brushRef="#br0" timeOffset="4402.1905">7222 10731 960 0,'-9'5'454'16,"-18"5"-185"-16,4 7-63 15,-6 6-94-15,-1 3-38 0,1 4-47 16,0-2-13-16,5-2-12 15,7-5-3-15,6-7-75 16,6-3-54-16,5-5-177 16</inkml:trace>
  <inkml:trace contextRef="#ctx0" brushRef="#br0" timeOffset="4599.1349">7214 10589 1074 0,'15'0'489'16,"11"0"-221"-16,10 15-118 15,3 13-25-15,-10 16-19 16,-4 10-11-16,-12-1-24 16,-9-2-10-16,-2-9-30 15,-3-8-5-15,-8-7-202 0</inkml:trace>
  <inkml:trace contextRef="#ctx0" brushRef="#br0" timeOffset="5349.339">8841 14842 1148 0,'-4'-5'494'15,"-3"-1"-300"1,7 7-57-16,11 12-90 0,8 9-35 16,15 13-12-16,2 3 3 0,6 7 3 15,1 1 54-15,-3-7-322 16</inkml:trace>
  <inkml:trace contextRef="#ctx0" brushRef="#br0" timeOffset="5541.1346">9121 14821 1050 0,'-18'20'521'15,"-13"10"-180"-15,-3 13-172 0,-2-2-40 16,-1 3-64-1,5-2-16-15,6-3-25 16,3-7-5-16,13-13-10 16,1-11-24-16,5-13-167 0</inkml:trace>
  <inkml:trace contextRef="#ctx0" brushRef="#br0" timeOffset="6249.6409">15898 14975 1122 0,'-3'-10'489'0,"-3"-7"-240"0,5 7-38 16,6 5-85-16,6 7-45 16,17 17-70-16,9 4-12 15,7 14 4-15,-2 1 2 16,-6 1 33-1,-6-2-137-15</inkml:trace>
  <inkml:trace contextRef="#ctx0" brushRef="#br0" timeOffset="6394.5174">16181 14878 823 0,'-15'3'490'15,"-14"6"-32"-15,0 13-272 16,-4 6-50-16,-8 5-74 15,-2 3-23-15,2-4-28 16,8-3-28-16,11-6-212 16</inkml:trace>
  <inkml:trace contextRef="#ctx0" brushRef="#br0" timeOffset="6743.2802">16082 14444 856 0,'-7'-1'446'0,"-7"-3"-114"0,6 6-103 0,8 8-121 15,4 3-41 1,14 10-52-16,6 1-2 16,6 4 4-16,1-4-1 0,-1-4-4 15,1-5-2-15,-3 0-1 16,-3-3 0-16,-11 2 5 16,-8 6 2-16,-19 3 5 15,-8 4 0-15,-6 2-4 16,-2-5-4-16,12-11-22 15,5-5-132-15</inkml:trace>
  <inkml:trace contextRef="#ctx0" brushRef="#br0" timeOffset="7550.7432">8837 14495 695 0,'-3'-3'369'0,"0"-2"-80"15,1 0-54-15,1 0-74 16,2 2-37-16,-1 3-63 16,0 0-24-16,12 4-24 15,41 19-1-15,-23-5 3 16,-2 0 0-16,-6-1-4 15,-1 4 0-15,-12-8 5 16,-8 0 5-16,-18 0 8 16,-11-6 1-16,-8 4-9 15,0 2-12-15,9 3-221 16</inkml:trace>
  <inkml:trace contextRef="#ctx0" brushRef="#br0" timeOffset="8538.6641">23308 14485 579 0,'-14'0'311'0,"-8"-2"-58"15,5 2-47 1,3 0-49-16,8-2-20 15,6-1-44-15,1-3-22 16,-1 5-32-16,0 0-8 0,12-2-7 16,39 2-3-16,-26 14-9 15,3 4-4-15,-1 4-1 16,0-3 0-16,-6 0 1 0,-3-2 0 16,-10-6 6-16,-7 2 8 15,-12-1 12 1,-10-2 7-16,-8 3 10 0,-7-2-6 15,0 0-14-15,2 0-9 16,6 1-12-16,12-1-96 16,16 5-395-16</inkml:trace>
  <inkml:trace contextRef="#ctx0" brushRef="#br0" timeOffset="8850.2383">23337 14858 856 0,'2'-2'454'0,"0"0"-138"16,3 4-117-16,-5-2-119 0,5 6-37 16,14 22-16-1,40 34-2-15,-31-28-10 16,5 2-2-16,-2-5-4 16,-1-1-4-16,-3-15-64 15,-5-2-68-15</inkml:trace>
  <inkml:trace contextRef="#ctx0" brushRef="#br0" timeOffset="9081.9414">23639 14880 898 0,'-8'0'444'0,"-14"5"-132"15,-1 3-75-15,-6 8-90 16,-3 7-35-16,-4 6-43 0,0 3-20 15,0 4-5-15,1-2-4 16,7 4-19-16,-1-2-2 16,5-2-8-16,3-6-3 15,9-13-111-15,6-9-357 16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09:01:13.463"/>
    </inkml:context>
    <inkml:brush xml:id="br0">
      <inkml:brushProperty name="width" value="0.05292" units="cm"/>
      <inkml:brushProperty name="height" value="0.05292" units="cm"/>
      <inkml:brushProperty name="color" value="#FF0000"/>
    </inkml:brush>
  </inkml:definitions>
  <inkml:trace contextRef="#ctx0" brushRef="#br0">23058 5812 1061 0,'0'-6'434'15,"-1"9"-276"-15,-2 23-41 16,3 47-41-16,3 31-34 16,6 59-32-16,-1 25-9 0,-1 27-1 15,-3 4 1-15,-7-15 8 16,-2-19 3 0,-3-46 0-16,-2-21 3 0,4-44-103 15,1-18-102-15</inkml:trace>
  <inkml:trace contextRef="#ctx0" brushRef="#br0" timeOffset="442.48">23055 5885 436 0,'-16'19'197'15,"-22"25"-93"-15,-6 8-47 16,-2 9-28-16,-2-3-8 0,8-10 5 15,6-8 25-15,17-18 42 16,10-14 24-16,11-22 33 16,14-10-5-16,5-15-24 15,3-10-19-15,2-3-36 16,-4-3-17-16,-1-5-28 16,2 3-6-1,-1 6-11-15,1 8-5 16,-1 24-15-16,-3 15-1 15,-3 33 5-15,2 17 4 0,12 24 10 16,10 6 2-16,19 2-1 16,5-8-32-16</inkml:trace>
  <inkml:trace contextRef="#ctx0" brushRef="#br0" timeOffset="743.92">23635 5440 912 0,'-4'-16'410'16,"-6"-14"-183"-16,4 13-72 15,0 17-79-15,1 14-9 16,6 24-26-16,5 11-22 0,11 19-17 16,6 6 0-16,3 5 0 15,-3 1 0-15,-2-9-59 16,-5-8-51 0,-5-18-160-16,-4-13-204 0</inkml:trace>
  <inkml:trace contextRef="#ctx0" brushRef="#br0" timeOffset="892.08">23446 5714 593 0,'5'-7'328'15,"4"-7"-51"-15,23 8-66 0,13 1-2 16,26 2-21 0,9 3-39-16,1 1-60 15,-4 4-18-15,-20 2-53 16,-12-4-67-16</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09:25:13.977"/>
    </inkml:context>
    <inkml:brush xml:id="br0">
      <inkml:brushProperty name="width" value="0.05292" units="cm"/>
      <inkml:brushProperty name="height" value="0.05292" units="cm"/>
      <inkml:brushProperty name="color" value="#FF0000"/>
    </inkml:brush>
  </inkml:definitions>
  <inkml:trace contextRef="#ctx0" brushRef="#br0">18498 2439 482 0,'0'-4'297'0,"0"-4"-15"0,1 5-80 16,-1 10-75 0,-1 5-24-16,-5 18-31 0,-5 1-6 15,0 14-26-15,5 6-12 16,-5-1-17-16,2 1-5 15,-4-10 2 1,3-8 2-16,5-15 2 16,2-5 2-16,3-13 4 15,0-8 0-15,2-13-2 0,4-5-2 16,3-15-6-16,1-4-3 16,4-3-1-16,-1 1-2 15,1 5-1-15,1 5 0 16,-1 11 6-16,-3 0 7 15,-2 13 7-15,-3 5 0 0,1 9 10 16,1 6 0-16,-1 10 3 16,-1 1 4-16,-2 5-11 15,2 7-2-15,3 8-13 16,5 5-6-16,6 3-2 16,5-2-3-16,3-13 18 15,-3-7-42-15,-6-9-120 16,-7-5-84-16</inkml:trace>
  <inkml:trace contextRef="#ctx0" brushRef="#br0" timeOffset="157.72">18452 2648 823 0,'8'-2'374'16,"14"0"-162"-16,3 0-65 15,9 2-72-15,-4 4-16 16,-4 0-178-16,0 3-300 16</inkml:trace>
  <inkml:trace contextRef="#ctx0" brushRef="#br0" timeOffset="503.72">18289 2262 704 0,'-16'3'354'16,"-11"4"-125"-16,-1 14-90 0,0 9-36 15,5 13-55-15,5 7-18 16,5 12-26-16,7 4-1 16,16 7-1-16,10 0 0 15,20-5 2-15,2-10 3 16,10-16-31 0,1-11-97-16</inkml:trace>
  <inkml:trace contextRef="#ctx0" brushRef="#br0" timeOffset="805.15">18889 2315 1225 0,'8'9'475'0,"12"19"-330"0,0 6-49 15,-1 18-41 1,3 9-21-16,-14 10-15 15,-5 4-2-15,-5-2 5 0,-13-7 3 0,1-15-14 16,-1-11-40 0,-1-11-228-16</inkml:trace>
  <inkml:trace contextRef="#ctx0" brushRef="#br0" timeOffset="1696.51">22797 2282 509 0,'1'-6'296'16,"0"-2"-28"-16,-1 1-40 0,-5 4-67 16,-5 5-29-16,-6 10-46 15,-4 7-20-15,-6 15-24 16,1 8-10-16,1 10-4 15,6 5-5-15,17 6-9 16,9-1 3 0,18-4-12-16,2-9 1 0,5-15-1 15,-4-9-36-15,-2-17-189 16</inkml:trace>
  <inkml:trace contextRef="#ctx0" brushRef="#br0" timeOffset="1963.36">22969 2361 783 0,'-1'1'401'15,"-3"2"-95"-15,1 8-180 16,3 6-31-16,0 8-41 15,-2 2-14-15,2 11-28 16,0 1-6-16,1-2-2 16,4-1 1-16,4-12 8 15,2-2-38-15,1-7-94 16,-1-7-68-16</inkml:trace>
  <inkml:trace contextRef="#ctx0" brushRef="#br0" timeOffset="2321.17">22982 2381 1193 0,'18'-7'466'15,"22"-2"-320"-15,1 2-50 0,-2 11-47 16,-4 8-14-16,-14 6-20 15,-8 4-2-15,-19 3 3 32,-9 3 0-32,-10 0 2 15,0-1-1-15,3-12-2 16,6-5-1-16,10-10-11 16,5-5-4-16,13 0-6 15,7-1-4-15,10 0 4 16,3 3 1-16,1 5 1 15,-2 7 1-15,-14 6 6 16,-10 3 5-16,-24 11 7 16,-13-2 2-16,-11 1-1 15,-2-2-2-15,9-15-64 0,8-4-90 16</inkml:trace>
  <inkml:trace contextRef="#ctx0" brushRef="#br0" timeOffset="2749.64">23291 2217 905 0,'2'-6'457'16,"7"-4"-148"-16,6 5-72 16,7 16-99-16,5 6-44 15,4 21-48-15,2 13-17 16,-6 12-15-16,-5 6-1 15,-18 0-3-15,-10-1-7 0,-10-8-2 16,-6-5-1 0,2-12-2-16,0-8 6 15,2-11 4-15,1-4-1 16,6-6 2-16,2-3 0 16,2-6-3-16,2-3 0 15,0-3-12-15,2-5-34 16,2-4-185-16</inkml:trace>
  <inkml:trace contextRef="#ctx0" brushRef="#br0" timeOffset="28761.51">22375 3596 445 0,'-1'-5'260'0,"1"-3"-20"0,-3-5-37 16,5 2-52-16,4-1-21 16,7-6-34-16,5 2-13 15,3-7-25-15,6 0-12 16,3 9-26-16,1 7-12 15,-2 12-14 1,-7 11-4-16,-9 6 1 16,-4 6 2-16,-8 5 8 15,-1-3 2-15,0 1 2 16,2-7 0-16,6-9 2 16,4-3 3-16,8-10 7 0,3-2 2 15,4-5 2-15,3-4 0 16,-1-11-1-16,-1 0-2 15,-6-8-1-15,-5-2-2 16,-3 2-4-16,-4-2-2 16,-5 7-7-16,-5 9-5 15,-7 14-11-15,-5 10-3 0,-4 12 9 16,2 4 7-16,6 4 8 16,8 2 4-1,12 2-5-15,7-4-2 0,6-3-6 16,-3-5-62-16,-1-4-319 15</inkml:trace>
  <inkml:trace contextRef="#ctx0" brushRef="#br0" timeOffset="28968.86">22950 3695 343 0,'2'3'246'15,"-1"9"38"-15,-2 5-75 16,-3 10-77-16,1 2-30 16,-2 6-52-16,1 0-14 15,2-2-18-15,2-2 0 16,0-13-60-16,2-6-104 16</inkml:trace>
  <inkml:trace contextRef="#ctx0" brushRef="#br0" timeOffset="29352.99">22873 3735 792 0,'7'-5'351'16,"5"-5"-177"-16,4 2-54 15,12 6-62-15,3 2-21 16,7 6-25-16,-4 2-6 16,-15 6-3-16,-8-2 1 15,-14 2 4 1,-6-1 2-16,-8-4 1 0,1 0 2 0,2-5 4 16,1-4 9-1,8-5 15-15,5-5 1 16,14-2-2-1,8 3-11-15,11 7-19 0,3 2-3 16,0 10-4-16,-5 6-2 16,-16 12 3-16,-13 4 2 15,-19 4 4-15,-9-4 3 16,-8-6 2-16,-1-6 4 16,8-12-74-16,7-7-100 15</inkml:trace>
  <inkml:trace contextRef="#ctx0" brushRef="#br0" timeOffset="29677.31">23186 3509 859 0,'0'-1'391'0,"5"1"-180"0,10 0-58 15,19 1-66-15,7 3-21 16,8-3-26-16,3 1-14 15,-5-1-11-15,-1 4 3 16,-7-5-79-16,-5 0-65 16,-14 0-226-16</inkml:trace>
  <inkml:trace contextRef="#ctx0" brushRef="#br0" timeOffset="29856.2">23281 3627 643 0,'3'0'378'16,"-1"2"-43"-16,21 1-121 15,4 2-35-15,13 0-60 0,5-2-38 16,4 2-43 0,2 0-28-16,-7 2-262 0</inkml:trace>
  <inkml:trace contextRef="#ctx0" brushRef="#br0" timeOffset="30222.06">23732 3221 798 0,'20'-8'399'15,"19"-12"-120"-15,8 4-90 16,4 7-88-16,0 3-25 0,-5 10-41 16,-5 6-12-16,-17 5-15 0,-10 2-3 15,-16 5-1 1,-7 3 1-16,-14 3 3 15,-4 3 2-15,-5 1 5 0,-2 0 5 16,7-1 4-16,5-3 1 16,15-2-7-1,6-3-3-15,14-4-7 0,3-3-1 16,7-2-82 0,0 2-106-16</inkml:trace>
  <inkml:trace contextRef="#ctx0" brushRef="#br0" timeOffset="30453.04">23982 3749 1123 0,'4'-1'525'16,"3"0"-208"-16,-3-1-88 16,-4 0-98-16,0 1-37 15,0 1-52-15,0 0-17 0,0 0-134 16</inkml:trace>
  <inkml:trace contextRef="#ctx0" brushRef="#br0" timeOffset="31441.1">17885 3579 490 0,'11'-13'260'0,"17"-7"-67"0,1 1-28 15,2 5-56-15,-2 9-32 16,-12 13-38-16,0 11-1 16,-14 15-1-16,-5 5 0 15,-6 6-5-15,-1-1-5 0,7-5-6 16,1-5 2-1,11-11 13-15,9-8 17 0,9-15 7 16,12-7 0 0,2-11-8-16,1-5-15 15,-5-6-9-15,-7-5 0 16,-9-4-7-16,-5 0-3 0,-8 7-8 16,-6 7-6-16,-10 13-8 15,-8 9-6-15,-6 4 4 16,-1 10 5-16,6 6 8 15,5 5 4-15,13 9-6 16,6 0-1-16,13 2 0 0,1-5 15 16,3 0-136-16,1-4-165 15</inkml:trace>
  <inkml:trace contextRef="#ctx0" brushRef="#br0" timeOffset="31804.88">18492 3792 391 0,'-2'8'257'15,"-1"7"-3"-15,-3 10-116 16,-5 4-23 0,3 0-51-16,1 0-18 15,4-14-3-15,3-5 4 16,2-8 37-16,-2-9 8 15,10-4-8-15,-6-10-7 16,-2-10-39-16,2-4-11 0,-5-6-11 16,3 2-4-16,6 9-9 15,-1 4-3-15,1 14-7 16,1 6-12-16,-5 9 3 16,-1 8 2-16,3 8 7 15,0 7 7-15,3 5 3 16,4-1 0-16,2 1 3 0,-3-3 1 15,1-8 3-15,0 2 1 16,-4-8-29 0,-3-2-49-16,-1-7-370 0</inkml:trace>
  <inkml:trace contextRef="#ctx0" brushRef="#br0" timeOffset="31938.9">18439 3866 953 0,'-1'0'414'0,"9"3"-211"0,5 0-87 16,17 1-85-16,8-1-7 15,6-1-261-15</inkml:trace>
  <inkml:trace contextRef="#ctx0" brushRef="#br0" timeOffset="32203.29">18738 3674 763 0,'3'-1'379'15,"11"-5"-98"-15,16 4-138 16,12-1-34-16,10-1-36 16,-4 1-26-16,-1 0-29 15,-11 2 13-15,-5 1-140 0,-7 4-177 16</inkml:trace>
  <inkml:trace contextRef="#ctx0" brushRef="#br0" timeOffset="32369.14">18787 3809 869 0,'11'1'382'16,"20"0"-193"-16,10-2-45 0,11-7-56 16,-1-1-31-16,0 0-71 15,1 2-102-15</inkml:trace>
  <inkml:trace contextRef="#ctx0" brushRef="#br0" timeOffset="32772.21">19479 3520 976 0,'-12'-8'417'0,"-13"-5"-240"0,-1 5-59 16,-9 9-81-16,5 8-24 15,-1 13-27-15,6 8-8 16,16 8-1-16,5 8 0 15,21 3 6-15,6-2 5 16,13-3 29-16,2-11 14 16,4-18 24-16,5-11 6 0,4-19-12 15,2-10-6-15,-8-9 12 16,-8-2 4 0,-21-3 6-16,-14 0-1 15,-17 8-31-15,-9 1-12 16,-15 12-21-16,4 7-24 0,0 4-103 15,3 7-100-15</inkml:trace>
  <inkml:trace contextRef="#ctx0" brushRef="#br0" timeOffset="32971.87">19589 3572 791 0,'0'-2'376'0,"-6"-1"-152"0,-6 5-45 16,-8 12-57-16,-9 1-21 0,-10 16-19 16,-2 4-12-16,-4 5-20 15,3 2-14 1,12-3-4-16,12-3-64 16</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10:35:28.486"/>
    </inkml:context>
    <inkml:brush xml:id="br0">
      <inkml:brushProperty name="width" value="0.05292" units="cm"/>
      <inkml:brushProperty name="height" value="0.05292" units="cm"/>
      <inkml:brushProperty name="color" value="#7030A0"/>
    </inkml:brush>
    <inkml:brush xml:id="br1">
      <inkml:brushProperty name="width" value="0.05292" units="cm"/>
      <inkml:brushProperty name="height" value="0.05292" units="cm"/>
      <inkml:brushProperty name="color" value="#FF0000"/>
    </inkml:brush>
  </inkml:definitions>
  <inkml:trace contextRef="#ctx0" brushRef="#br0">1820 9296 420 0,'0'0'212'0,"-12"0"-48"16,-1 8-16-16,-11 12-25 0,-6 8-18 15,4 12-38-15,3 10-16 16,11 11-17-16,9 4-4 16,14 2-8-16,11-3-5 15,18-9-9-15,15-8 0 16,21-24 1-16,7-14 1 15,1-31 9 1,-7-13 4-16,-24-20 33 0,-15-6 24 0,-25-5 38 16,-18-1 15-1,-29-2-22-15,-14 3-25 16,-15 13-47-16,-7 8-22 0,-4 22-21 16,2 8-3-16,7 13-86 15,8 3-46 1,19 5-219-16</inkml:trace>
  <inkml:trace contextRef="#ctx0" brushRef="#br0" timeOffset="128.47">1690 9539 650 0,'18'2'316'0,"30"3"-126"0,16-3-49 0,19-3-71 16,5 2-30-16,-2 3-30 15,-9 1-94 1</inkml:trace>
  <inkml:trace contextRef="#ctx0" brushRef="#br0" timeOffset="1003.37">2590 9493 379 0,'-10'-3'278'0,"-10"-1"56"15,-10-1-88-15,-4 5-92 16,1 1-39-16,2 4-76 16,8 4-35-16,11 7-22 15,3 3-6-15,16-2 1 16,4 2 5-16,14-2 8 16,5-2 6-16,-3-4 6 15,0-4 2-15,-1-4 5 0,-10-6 0 16,-2-3 5-16,-5 3 3 15,-13-5 0-15,2 2-2 16,-16 2-8-16,1 2-6 16,-11 6-4-16,2 6-4 15,2 9-4-15,4 1-3 16,13 5-2-16,4 1 0 0,15 0 5 16,4-5 4-1,10-6 7-15,5-5 2 0,0-10 5 16,0-6 0-16,-7-9 4 15,2-4 1-15,-8-5 1 16,-4-1 0-16,-1 1-1 16,-9 1 0-1,-4 5 1-15,4 4 5 0,-5 6 14 16,-2 6-2-16,0 7-4 16,-2 3-13-16,3 9-18 0,2 2-4 15,9 2 0-15,3 5 2 16,6-7 6-16,4 0 1 15,0-9 4-15,-4-3 3 16,2-8 3-16,0-6 1 16,-1-8 1-16,1-3 0 0,-6-4-1 15,-4 0-2-15,-7 1-2 16,3 6-1 0,-6 7-6-16,0 7-4 0,-3 3-9 15,-1 6-3-15,5 8 1 16,6 4 3-16,7 3 5 15,3 0 3-15,8-8 4 16,0-2 1 0,6-11 6-1,-1-4 8-15,-2-12 33 16,-4-7 17-16,-2-5 14 0,-7-4 0 0,-13-1-19 16,-2 6-14-16,-19-1-41 15,-8 4-65-15,-3 9-467 16</inkml:trace>
  <inkml:trace contextRef="#ctx0" brushRef="#br0" timeOffset="1551.6399">3195 9726 714 0,'13'5'312'16,"9"6"-153"-16,6-3-27 0,6-6-41 15,-2-3-15-15,1-11-26 16,0-3-5-16,-8-9-8 15,-6-1 1 1,-17-5-6-16,-7 1-2 0,-19 5-6 16,-5-1-7-16,-5 7-10 15,0 3-6-15,3 12-13 16,2 7-4-16,9 16-8 16,-4 6-1-16,8 14-4 15,9 8 4-15,11 9 12 16,9 5 7-16,6-1 10 15,3-6 3-15,-6-3-1 16,0-8 2-16,2-18-92 0,0 1-112 16</inkml:trace>
  <inkml:trace contextRef="#ctx0" brushRef="#br0" timeOffset="2059.95">3749 9591 820 0,'-6'-8'361'16,"-13"-14"-183"-16,-3 3-31 0,-5 10-56 15,0-5-22-15,2 14-39 16,-2 1-20-16,9 7-27 15,4 9-12-15,5 6-8 16,9 5 4-16,4 5 13 0,10-2 7 16,7-2 12-16,1-7 2 15,8-10 6-15,-4-4 1 16,5-10 4 0,-4-5 3-16,-9-6 2 0,-4-7 1 15,-8-5 0-15,-3 1-1 16,-3 0 0-16,-3 4-2 0,-3 7-5 15,2 5-3-15,-2 3-7 16,2 8-6-16,1 4-5 16,-1 0-2-16,6 5-2 15,1 0 3-15,9 3 12 16,5 2 7-16,9-5 14 16,10-4 11-1,1-4 7-15,-2-5 5 0,1-6 3 16,-11-1-3-16,-7-5-9 15,1 4-4-15,-17-3-9 16,4 3-6-16,-8-4-89 16,-3-2-72-16,-8 3-292 0</inkml:trace>
  <inkml:trace contextRef="#ctx0" brushRef="#br0" timeOffset="2169.83">3847 9300 835 0,'-3'-7'403'16,"-4"-5"-145"-1,6 5-46-15,-1 8-101 0,2 6-41 0,5 9-63 16,3 3-32-16,10 8-450 16</inkml:trace>
  <inkml:trace contextRef="#ctx0" brushRef="#br0" timeOffset="2440.32">4138 9525 596 0,'-2'-3'372'0,"-3"-1"12"0,3 4-207 16,2 0-72-16,0 0-17 15,1 31-7-15,5 56-10 16,-4-18-29-16,0 10-11 15,-1 4-19-15,1-4-4 16,1-16-2-16,1-13 2 0,2-13-23 16,1-11-61-16,0-13-277 15</inkml:trace>
  <inkml:trace contextRef="#ctx0" brushRef="#br0" timeOffset="2583.07">4221 9753 832 0,'2'-2'319'0,"16"-5"-224"15,2-3-57-15,6 3-20 16,5-4-81-16</inkml:trace>
  <inkml:trace contextRef="#ctx0" brushRef="#br0" timeOffset="2935.48">4551 9531 911 0,'-12'-6'413'0,"-12"-3"-195"15,1 4-64 1,1 5-87-16,0 1-31 16,9 4-41-16,7 3-11 0,7 2-13 15,6 2 1-15,3 3 10 16,0-5 6-16,11 1 12 15,0-3 2-15,-2-6 3 16,-1 0 0 0,-10-2 1-16,-2 0-2 0,-8 4 0 15,-2-1-1 1,3-3 0-16,-6 0 0 0,-14 4 1 16,-34 10 0-1,38-2 5-15,6 6 5 0,9 0 15 0,9 3 3 16,11-1 1-16,-1 0-2 0,6-8-8 15,4-3-2 1,-1-8-5 0,7-2-16-16</inkml:trace>
  <inkml:trace contextRef="#ctx0" brushRef="#br0" timeOffset="3698.6">5211 9528 502 0,'-1'-1'309'16,"-2"1"-5"-16,0 7-185 0,3-7-37 15,0 11-40-15,0 47-10 16,0-21-18-16,2 2-6 16,-2-7-3-16,4-6 1 15,9-13 3-15,3-14 2 31,-8 0 8-31,1 1 2 0,32-17 0 0,-3-7-2 16,-6-9-1 0,-21 10-2-16,-7-3-1 0,-4 6-2 0,-4 10-7 15,0 0-5 1,0 10-3-16,3 3-2 0,-1 4 2 16,2-7 2-1,0 0 0-15,6 14-1 0,21 27 2 16,-10-35 0-16,-3-2 3 15,1-2 2-15,4-3 3 16,-9-1 1-16,4-5-1 16,-2-5-1-16,2 0-5 15,-1-5-1 1,1 2-1-16,-2 3 0 0,0 1-3 0,1 5-3 16,1 6-4-16,1 8-2 15,1 9 8-15,-1 2 12 16,-6 6 47-16,-6-3 26 15,-8 4 26 1,-9-2-1-16,-7-4-33 0,-1-4-17 0,2-12-37 16,4-6-62-16</inkml:trace>
  <inkml:trace contextRef="#ctx0" brushRef="#br0" timeOffset="4237.78">6538 9527 600 0,'-4'-7'318'0,"-8"5"-64"0,-3 1-47 15,-6 9-77-15,-1 7-35 0,2 5-65 32,2 7-22-32,6 7-15 15,5 3-7-15,10 3 4 16,5-3 3-16,14-11 7 15,1-5 7-15,11-13 5 0,5-7 3 16,-6-4 7-16,-1-9 4 16,-21-4 11-16,-8-2 2 15,-19-4-3-15,-10 1-7 16,-8 1-16-16,-2 4-8 16,8 7-65-16,8 5-69 0</inkml:trace>
  <inkml:trace contextRef="#ctx0" brushRef="#br0" timeOffset="4537.4699">6720 9595 708 0,'2'-3'369'15,"0"-1"-110"-15,-3 4-94 0,0 0-36 16,-1 0-53-16,1 0-26 15,-5 11-27-15,-15 41-9 16,24-29-10-16,6 2-2 16,10-2-1-16,5-2 1 15,8-7 2-15,3-3 0 16,-1-7 5-16,-2-4 1 16,-8-10 7-16,-5-3 4 0,-5-7 2 15,-2-2 1-15,-8 1-4 16,2 2-1-16,-6 2-5 15,-6-2-6-15,-2 1-75 16,-9 1-62-16,4-1-210 16</inkml:trace>
  <inkml:trace contextRef="#ctx0" brushRef="#br0" timeOffset="4668.96">6877 9405 384 0,'0'-9'308'15,"3"-6"47"-15,-3 5-79 16,-5 5-28-16,5 7-80 15,-4 4-46-15,4 9-84 16,0 2-10-16,-3 5-450 16</inkml:trace>
  <inkml:trace contextRef="#ctx0" brushRef="#br0" timeOffset="5253.67">7246 9525 463 0,'-11'-2'319'31,"-11"2"-11"-31,-1 9-118 0,-7 2-41 16,0 8-76-16,2 4-23 16,10 6-39-1,6 4-7-15,19 3-5 16,8-1 1-16,8-7 0 15,5-2 4-15,6-11 3 16,1-5 3-16,-3-10 7 16,-4-6 3-16,-16-6 10 15,-10-3 3-15,-17 0 2 16,-12 1 3-16,-11 1-11 16,-1 3-5-16,8 4-14 0,5 1-24 15,14 4-209-15</inkml:trace>
  <inkml:trace contextRef="#ctx0" brushRef="#br0" timeOffset="5429.22">7375 9610 952 0,'11'0'381'0,"20"0"-253"16,2-1-22-16,3 0-47 15,5 1-18-15,-1-2-22 0,-10 2-3 16,-9-4-63-16,-4-4-85 16</inkml:trace>
  <inkml:trace contextRef="#ctx0" brushRef="#br0" timeOffset="5580.12">7523 9599 621 0,'0'6'320'0,"0"6"-77"16,0 7-46-16,1 4-64 0,0 3-26 16,3 4-50-16,-4-3-17 15,1 0-27-15,1-5-75 16</inkml:trace>
  <inkml:trace contextRef="#ctx0" brushRef="#br0" timeOffset="5882.39">7721 9699 604 0,'5'4'308'0,"3"4"-55"0,0 3-132 16,-6 2-3-16,0 0-29 15,-2-4-24-15,0-6-31 16,0-3-8-16,0-6-11 15,0 5-8-15,0 0-12 16,3-17-3-16,44-32 0 16,-25 33 2-16,3 6 4 15,-7 3-1-15,1 12 28 16,-5 2 19-16,-6 12 20 16,-1 4 6-16,-6 3-23 15,-1 5-17-15,1 3-8 0,-2-3-64 16</inkml:trace>
  <inkml:trace contextRef="#ctx0" brushRef="#br0" timeOffset="6134.52">8106 9644 874 0,'-1'-1'457'0,"1"-3"-118"0,0 13-196 16,0 6-43-16,0 15-35 16,-1 11-1-16,2 11-3 15,-1 6-8-15,-1 6-20 16,3-3-12-16,-2-6-12 16,5-9-3-16,3-13-47 15,-14-5-68-15</inkml:trace>
  <inkml:trace contextRef="#ctx0" brushRef="#br0" timeOffset="6302.3">8123 9788 938 0,'10'-2'367'16,"8"-7"-259"-16,9 4-47 15,4-1-38-15,3 4-13 16,3 0 3-16,-1 2-74 0,-1-1-313 16</inkml:trace>
  <inkml:trace contextRef="#ctx0" brushRef="#br0" timeOffset="6581.63">8620 9637 763 0,'-11'4'417'0,"7"3"-96"0,-8 9-126 0,-6 5-36 15,2 7-62-15,-14-3-28 16,-3-3-35 0,-2-2-9-16,10-11-10 15,0-3-19-15,11-11-40 16,4-8-20-16,5-8-34 16,5-4 6-16,5 1 27 15,7 0 14-15,8 5 32 16,4 3 12-16,5 12 30 15,-1 6 19-15,0 14 36 16,-3 8 13-16,-10 9-12 16,0 0-13-16,-2 5-32 15,-3-6-11-15,4-3-147 16</inkml:trace>
  <inkml:trace contextRef="#ctx0" brushRef="#br0" timeOffset="6975.36">9139 9585 761 0,'4'0'343'15,"9"0"-139"1,13 5-45-16,15-2-55 16,8-1-11-16,1-2-37 0,2 0-16 15,-8 0-15-15,-6 1-6 16,-9-1-27-16,-8 2-51 16,-14-1-208-16</inkml:trace>
  <inkml:trace contextRef="#ctx0" brushRef="#br0" timeOffset="7137.05">9372 9647 645 0,'0'11'292'0,"-1"9"-120"16,4 7-46-16,0 1-41 16,-1-3-19-16,7 0-34 15,-5-4-8-15,5-8-119 16,6-2-132-16</inkml:trace>
  <inkml:trace contextRef="#ctx0" brushRef="#br0" timeOffset="7425.45">9780 9668 564 0,'-8'-6'339'0,"-14"-4"-33"15,1 1-86-15,-6 4-107 0,-3 3-40 0,4 3-56 16,4 5-16 0,10 4-13-16,4 6-4 15,9 6 1-15,6 2 4 16,11 0 7 0,6-3 3-16,12-10 8 15,-1-6 12-15,-4-8 40 0,0-5 27 16,-17-8 47-16,-3-5 10 15,-8 0-25-15,-14-2-24 16,-7 6-56-16,-9 3-31 16,-6 4-192-16</inkml:trace>
  <inkml:trace contextRef="#ctx0" brushRef="#br0" timeOffset="8598.82">10762 9344 330 0,'-23'0'221'0,"-18"0"-34"16,-9 1-67-16,1 5-33 0,12 8-67 31,6 2-16-31,17 7-15 16,14-1-4-16,1-1 1 15,12-4 3-15,17-1 7 16,5-2 4-16,13 0 3 0,-5-2 1 16,-9 1 27-16,-8-1 17 15,-21-3 42-15,-4 2 12 16,-17-1-9-16,-9 2-12 15,-5 1-31-15,-3 2-10 16,5 0-14-16,5-2-6 16,11-2-16-16,6-5-5 15,12 0-6-15,9-1-1 0,11 0 4 16,3 1 2-16,0 3 1 16,-9 0 1-16,-16 9 1 15,-4 2 0-15,-22 9 2 16,-3 3-1-16,-8 6 1 15,-2-1-1-15,12 1 15 16,7-5 3-16,15-6 3 16,9-2 2-16,17-8-14 15,11 0-2-15,8-5 0 16,1-3 0-16,-5-9-137 0</inkml:trace>
  <inkml:trace contextRef="#ctx0" brushRef="#br0" timeOffset="9512.77">11221 9651 548 0,'-9'-3'296'16,"-13"-4"-67"0,0 3-56-16,-5 6-89 0,-1 0-30 0,5 10-43 15,3-1-11-15,10 6-10 16,3 2-1-1,10 3-2-15,7 2 2 0,7-1 5 16,8-1 4 0,5-6 4-16,-1-4 3 0,-2-6 3 15,-9-4 5 1,-16-4 26-16,-2-3 5 0,-18-1 3 16,-10 1-3-16,-8-3-29 15,-4 2-3-15,4-1-132 16,17 2-210-16</inkml:trace>
  <inkml:trace contextRef="#ctx0" brushRef="#br0" timeOffset="9958.49">11347 9660 691 0,'-2'-1'327'0,"-8"-5"-141"16,3 6-50-16,-5 9-69 15,1 4-21-15,4 6-18 16,2 7-2-16,7-2-5 16,1 1-1-16,7 0 0 15,4-3-3-15,5-5 1 16,4-6-1-16,0-11 1 0,3-3 1 15,-2-12 1-15,-2-1-1 16,-5-4-2-16,-2 2-2 16,-6 0-3-16,-1 3-2 15,-4 6-4-15,-9 1-3 0,3 8-8 16,0 2-3-16,0 8-4 16,8 1 1-16,0 2 5 15,3 1 3-15,8-4 3 16,4-2 2-16,7-3 3 15,-2-5 2-15,0-5 3 16,-7-3 3-16,-6-2 5 16,-6 3 0-16,-6-4-4 15,-3 1-14-15,-13 2-103 16,-3-2-84-16</inkml:trace>
  <inkml:trace contextRef="#ctx0" brushRef="#br0" timeOffset="10074.23">11536 9554 738 0,'-2'-5'372'0,"-13"3"-125"0,10 0-63 16,3 2-105-16,2 5-37 15,0-5-95-15,0 0-113 0</inkml:trace>
  <inkml:trace contextRef="#ctx0" brushRef="#br0" timeOffset="10368.79">11826 9596 856 0,'0'-2'408'0,"-1"-1"-170"0,1 5-46 15,-1-2-87-15,0 16-32 16,-2 58-36-16,3-21-7 16,0 17-10-16,4 9-5 15,1 1-6-15,-5-1-2 16,1-12 2-16,-2-10-3 16,2-13-25-16,4-5-40 15,5-18-223-15</inkml:trace>
  <inkml:trace contextRef="#ctx0" brushRef="#br0" timeOffset="14479.16">11825 9842 483 0,'-3'2'303'16,"-2"2"-23"-16,2-2-55 0,3-2-80 16,0 0-34-16,30 2-48 15,41 4-19-15,-27-5-29 16,0-1-11-16,-6 0-233 16</inkml:trace>
  <inkml:trace contextRef="#ctx0" brushRef="#br0" timeOffset="14880.79">12424 9683 472 0,'-3'6'291'16,"-6"10"-13"0,-6 5-49-16,-11 1-94 15,-6 3-33-15,6-2-58 16,-2-2-14-16,8-10-11 15,3-5-2-15,2-9-5 16,4-11-7-16,-1-6-8 16,4-2-6-16,4-2-1 15,5 2 0-15,9 8 0 16,-1 3-1-16,5 10 1 16,-5 4 6-16,4 11 8 0,1 3 4 15,6 11 2-15,3 1-4 16,1 2 5-16,0-1-55 15</inkml:trace>
  <inkml:trace contextRef="#ctx0" brushRef="#br0" timeOffset="15071.03">12654 9880 814 0,'3'7'391'0,"2"14"-139"16,-5 4-66-16,-10 4-85 16,-4 2-28-16,-11-3-94 15,-1-5-152-15</inkml:trace>
  <inkml:trace contextRef="#ctx0" brushRef="#br0" timeOffset="16016.09">13195 9671 335 0,'-9'-4'243'15,"-10"-2"17"-15,-8 1-101 16,-1 5-31-16,0 4-50 16,5 0-25-16,9 5-39 0,5-1-12 15,15 4-10-15,8-1 0 16,13-2 5-16,8-1 4 16,-2-5 4-16,1 0 1 15,-13-3-3-15,-8-1-2 16,-13-1-7-16,-3 1-3 15,-15 1 3-15,-9 0 2 0,-8 6 4 16,-5 1 4-16,5 5 2 16,9 2 1-16,11 3 0 15,7 0 1 1,11 3-2-16,8-3 0 0,12 1 1 16,8-5 0-16,5-5-1 15,1-6 1-15,-4-5 2 16,0-6 1-16,-1-9 0 15,-2-1 0-15,-4-3-3 16,-4 1-1-16,-7 8-2 0,-5 5-5 16,-4 12 3-1,-4 4 6-15,-3 7 6 0,-2 3 6 16,-1 1-3-16,1-2-5 16,3-5-4-16,0-4 1 15,0-7-4-15,0-6-5 16,1-9-10-16,1-5-3 15,4-7 2-15,2 1 4 16,3 1 5-16,2 2 1 16,0 5 2-1,2 5 6-15,0 11 9 16,1 2 7-16,1 9 0 0,1 4-2 16,-2 5-8-16,-2 1-6 15,-3 6-4-15,-3 0 1 16,-2 2-20-16,2 0-66 15</inkml:trace>
  <inkml:trace contextRef="#ctx0" brushRef="#br0" timeOffset="16197.71">13748 9675 813 0,'0'2'361'16,"-4"12"-169"-16,3 6-48 15,-2 5-55 1,3 4-23-16,0 1-37 16,0-3-9-16,1-6-57 15,-1-4-71-15</inkml:trace>
  <inkml:trace contextRef="#ctx0" brushRef="#br0" timeOffset="16331">13675 9500 1015 0,'-2'-7'417'15,"0"-5"-269"-15,2 8-59 16,-2 2-85-16,4 6-117 16</inkml:trace>
  <inkml:trace contextRef="#ctx0" brushRef="#br0" timeOffset="16907.14">13958 9760 374 0,'-1'8'206'0,"-1"8"-42"0,-3 10-91 16,-1-1-19-16,-2 0-23 15,0-4-7 1,2-10-1-16,1-9-2 0,3-6-4 0,2-7-1 15,5-12-6 1,4-2-4 0,5-9-2-16,2 1 26 15,6 5 41-15,4 6 15 0,5 7 34 16,2 5-11-16,-5 6-23 16,-3 5-8-16,-8 13-25 15,-4 6-15-15,-9 4-16 16,0 6-7-16,-3 2-6 15,-1 2-16-15,3-2-99 16,-1-5-111-16</inkml:trace>
  <inkml:trace contextRef="#ctx0" brushRef="#br0" timeOffset="17289.89">14417 9659 629 0,'-12'-3'312'16,"-12"-1"-114"-16,2 5-73 0,4 2-83 16,4 4-26-16,8 5-19 15,6-2-5-15,12 6 2 16,4 1 4-16,9-4 3 15,3-1 2-15,-5-5 1 16,-1-4-2-16,-11-3-2 16,-5 0 0-16,-7-2-1 15,-8 0 1-15,-10 2 8 16,-4 3 10-16,-2 5 35 0,1 3 13 16,6 2 5-1,7 2-8-15,10 2-33 16,4-1-14-16,10-3-10 0,4-1-1 15,10-4 0 1,2-3-17-16,6-4-122 16,-1-1-147-16</inkml:trace>
  <inkml:trace contextRef="#ctx0" brushRef="#br0" timeOffset="17716.78">14815 9739 840 0,'-6'-5'360'0,"-13"-8"-193"16,0 4-44-16,-3 5-53 16,-2 2-18-1,6 4-32-15,0 4-10 0,5 4-14 16,5 3-5-16,3 3-2 15,6 4 0 1,8 3 4-16,7 1 4 0,12-2 4 0,3-5 1 16,6-11 5-16,-3-6 1 15,-4-7 4-15,-6-6 2 16,-7-4 4-16,-9-1 1 16,-9-8 0-16,-9-1 9 15,-10-7 18-15,-3-3 7 16,-9-2 4-1,0-5-11-15,7 1-24 16,3-2-12-16,17 4-17 16,9 6-7-16,13 7-19 15,7 5-24-15,7 12-72 0,3 9-71 16</inkml:trace>
  <inkml:trace contextRef="#ctx0" brushRef="#br0" timeOffset="18133.24">15170 9727 533 0,'-5'-4'300'0,"-9"-4"-58"0,-2 2-48 16,-3 4-90-16,-1 3-33 15,4 7-49-15,2 4-14 16,9 4-11-16,5 0-2 31,0-8 4-31,0 0 1 0,12 23 4 0,4-2 4 0,11-7 20 31,-2-21 20-31,0-11 35 0,1-7 13 16,-8-10 4 0,-9-1-2-16,-12 1-27 0,-11 0-17 15,-14 7-27-15,4 3-60 0</inkml:trace>
  <inkml:trace contextRef="#ctx0" brushRef="#br0" timeOffset="21527.8">15374 9246 324 0,'6'-2'163'16,"3"-3"-40"-16,6 2-55 15,3-1-9-15,3 4-5 16,2 6-8-16,-2 7-16 16,-4 6-6-16,-5 10-11 0,-9 3-2 15,-5 10-3-15,-2-1 3 16,-3 2 12-16,4-5 4 15,8-10 5-15,6-2 0 16,11-14-9-16,5-4-2 16,-3-6-2-16,-5-3-1 15,-8-7 0-15,-6-1 1 16,-5-2-5-16,-3 4-1 0,-7 7-3 31,-2 0-2-31,-6 8-1 0,-2 3-2 0,3 5-5 16,3 5-4-16,15 5-4 31,-1-12 2-31,1 0 2 0,10 48 2 0,8 10 2 16,4 4 1-16,-8-22 0 15,-2-3 1-15,-10-9 25 16,-5-6 27-16,-16-9 33 16,-5-2 7-16,-10-7-21 15,0 1-24-15,6-9-28 16,3-6-5-1,10-6-41-15,4-1-62 0</inkml:trace>
  <inkml:trace contextRef="#ctx0" brushRef="#br0" timeOffset="23543.37">15943 9877 782 0,'2'0'435'0,"0"2"-108"0,-2-1-74 16,0-1-27-16,-1 0-73 15,0 0-37-15,-1 0-53 16,2 0-70-16</inkml:trace>
  <inkml:trace contextRef="#ctx0" brushRef="#br0" timeOffset="31473.62">16835 9300 509 0,'-18'-8'271'0,"-23"-1"-55"0,-4 1-33 0,-4 10-44 31,6 9-28-31,9 6-48 16,9 6-21-16,12 3-42 15,6 2-4-15,16 1-5 0,3-3 1 16,18-3 8 0,3-4 3-16,10-6 4 0,3-1 0 15,-8-6 1 1,-7-1 1-16,-16-3 2 0,-10 0 0 16,-19 4 0-16,-14 0-1 15,-17 5-4-15,-4 3 3 16,-4 2 10-16,9 6 1 15,8 0-2-15,9 5-5 0,17 0-16 16,5 2-2-16,16-1 1 16,6-5 4-1,12-2 3-15,5-6 3 0,12-6 4 16,3-2-1-16,4-11 3 16,-1-2 1-16,-11-9-1 15,-5-1-1-15,-11-3-1 0,-7-4-1 16,-10 4 1-1,-4 3 0-15,-5 6-4 16,-2-1-3-16,-1 7-7 16,0-1-8-16,1 7-5 15,2 8-1-15,2 5 6 16,3 5 6-16,6 1 5 16,-4-1-34-16,3-4-177 15</inkml:trace>
  <inkml:trace contextRef="#ctx0" brushRef="#br0" timeOffset="31637.37">16949 9512 686 0,'-1'-7'332'15,"-3"-8"-133"-15,4 5-87 0,2 9-91 16,1 1-85-16</inkml:trace>
  <inkml:trace contextRef="#ctx0" brushRef="#br0" timeOffset="31893.17">17037 9646 516 0,'8'7'265'0,"2"6"-84"16,6 6-78-16,1 5-19 16,-3 2-18-16,1-1-3 15,-2-2 14-15,3-7 4 16,8-9 11-16,-1-9 3 16,5-13-21-16,-3-5-9 15,-6-6-26-15,-1-1-13 16,-9 1-47-16,-2 0-77 15</inkml:trace>
  <inkml:trace contextRef="#ctx0" brushRef="#br0" timeOffset="32400.14">17659 9645 641 0,'-5'6'320'16,"-4"2"-102"-16,-6 6-104 15,-1 4-18-15,-8-1-43 0,5 3-15 16,-3-3-21-16,-5-3-1 16,5-7-1-16,-8-6-8 15,9-8-35-15,6-4-13 16,5-5-10-16,6-1 3 0,6-1 29 15,9-1 9 1,6 6 7-16,2 2 5 0,1 4 4 16,0 6 3-16,1 8 7 31,-3 3 2-31,-2 9 2 0,3 3 1 16,-5 2-9-1,-1-2-2-15,7 0 0 16,-4-4-1-16,5-6 4 15,3-4 1-15,-3-10 0 0,1-8-1 16,-3-5-2-16,-1-4-1 16,-5-4-1-16,2 1-1 15,-3 0-1-15,-3 2-3 16,-2 11-7-16,-3 3 9 16,-2 9 16-16,3 7 10 0,-1 10 16 15,0 2-10-15,3 4-11 16,-1-1-7-16,5-6-79 15,1-5-378-15</inkml:trace>
  <inkml:trace contextRef="#ctx0" brushRef="#br0" timeOffset="33064.41">18566 9545 797 0,'-2'4'312'0,"-3"11"-200"16,1 9-45-16,-1 11-1 16,0 1-5-16,4-1-16 0,1-2 1 0,0-11-25 31,1-6-1-31,3-15 6 0,0-2 1 0,2-16 0 16,-2-2-4-16,-5-5-10 15,-1-2-5-15,-2 3-5 16,0 3-1-16,4 4-4 15,1 2-4-15,6 4-5 16,6 4-3-16,8 2-27 16,4 3-18-16,5-1-29 15,4 2-6-15,-4 1 25 16,-3-1 19-16,-5 3 33 31,-5 0 9-31,-9 6 7 16,-2 5 10-16,-6 2 21 0,0 3 5 15,3-1 3-15,1-3-9 16,3 1-16-16,2-5-3 16,-1 0-64-16,0-3-115 15</inkml:trace>
  <inkml:trace contextRef="#ctx0" brushRef="#br0" timeOffset="33348.17">19118 9690 503 0,'-8'-6'275'16,"-3"-1"-64"-16,-9-3-72 16,-1-2-16-16,-1 1-26 15,1 0-14-15,-5 6-32 16,1 5-15-16,2 5-19 0,1 6-3 15,10 9-8 1,11 6-3-16,8 5 3 0,9-3 3 16,6-6 6-16,1-7 4 15,6-10 3-15,-1-2-2 16,5-9 6-16,-2-6-36 16,-8-4-169-16</inkml:trace>
  <inkml:trace contextRef="#ctx0" brushRef="#br0" timeOffset="33664.33">19056 9560 742 0,'4'-7'350'0,"6"-14"-126"16,3 2-49-16,10 3-54 16,3 0-18-16,5 10-41 15,5 5-19-15,-3 8-15 16,-3 9-5-16,-1 12-3 15,-1 7 0-15,-6 6-9 16,1 3-3-16,-3-1-2 16,-5-7 2-16,2 0 2 15,-5-4 2-15,5-8 2 0,2-6 3 16,-7-11 5-16,-1-7 5 16,-11-8-1-16,-5-1-5 15,-8-4-13-15,-6 4-8 16,-4 4-5-1,-4 5-1-15,-2 1-15 0,1 2-47 0,10-1-267 32</inkml:trace>
  <inkml:trace contextRef="#ctx0" brushRef="#br0" timeOffset="34022.65">19580 9631 729 0,'-4'5'338'15,"-4"-1"-141"-15,2 8-77 16,-1 0-16-16,3 8-20 15,6 2-13-15,13 5-18 16,5-6-8-16,10-1-7 16,-2-2 0-16,3-9 3 15,4-4 2-15,-3-9 7 16,-2-8 0-16,-10-6-2 16,-9-3-5-16,-12-6-18 0,-9 4-7 15,-10 5-18-15,-3 2-13 16,-2 8-114-1,5 8-154-15</inkml:trace>
  <inkml:trace contextRef="#ctx0" brushRef="#br0" timeOffset="34266.32">19925 9572 829 0,'3'-1'410'16,"-1"-9"-161"-16,-2 10-71 0,0 15-97 15,0 7-26-15,1 25-7 16,6 6 4-16,1 23-9 0,-1 6-7 16,-5-7-17-16,5 1-2 15,-6-27-31 1,2-7-40-16,5-14-111 0,-6-15-109 15</inkml:trace>
  <inkml:trace contextRef="#ctx0" brushRef="#br0" timeOffset="34447.7599">19935 9788 770 0,'16'-4'319'15,"7"-4"-172"-15,15 3-114 16,0-2-17-16,-1 3-84 16,-5 4-251-16</inkml:trace>
  <inkml:trace contextRef="#ctx0" brushRef="#br0" timeOffset="34796.91">20324 9616 730 0,'-7'-5'353'15,"-9"-3"-137"1,-3 1-64-16,-2 5-86 16,0 1-31-16,5 2-35 0,6 7-9 15,6 1-5-15,6 4 1 0,11 0 6 16,3-5 3-1,6-2 3-15,0-1-7 16,-3-1-12 0,-3-2-3-16,-6-2 1 15,-7-2 5-15,-7-3 9 16,-8 3 4-16,-11 2 19 16,-4 1 18-16,0 5 32 0,5 3 7 15,12 7-8 1,6 2-8-16,12 1-21 15,7 1-7-15,13-5-4 0,3-3-5 16,3-6-14-16,-3-4-44 16,-9-4-239-16</inkml:trace>
  <inkml:trace contextRef="#ctx0" brushRef="#br0" timeOffset="35151.42">20423 9457 677 0,'11'-8'315'0,"14"-1"-142"16,-2 2-36-16,1 8-40 15,2 8-16-15,-4 11-3 16,1 5-5-16,-1 13-15 15,-3 3-4-15,-3 2-14 16,-1 5-7-16,-2-6-10 16,-1-3-3-16,-2-10 0 15,1-6 2-15,2-9 1 0,-2-7 2 16,-5-7 3-16,-3-5-2 16,-12-4-16-16,-5 1-8 15,-12 5-11-15,-7-1-2 16,-4 4 6-16,1 6 16 0,9-3-122 15,8 1-167 1</inkml:trace>
  <inkml:trace contextRef="#ctx0" brushRef="#br0" timeOffset="35596.92">20991 9586 724 0,'-12'-2'345'0,"-8"-2"-143"0,5 4-116 15,3 3-40-15,5 5-40 16,5 0-7-16,2 2-3 15,3 2 2-15,9-3 5 16,0 0 3-16,10 2 2 16,-5-7 1-16,-3 0-2 15,-3-3-1-15,-11-2-6 32,-5 1 0-32,-12 0-1 15,-2 1-4-15,-6 3 31 16,-2 3 12-16,14 4 12 0,0 2 9 15,7 4-5-15,3 1-1 16,3 4 1-16,3-2-2 16,11-1-12-16,1-3-7 0,8-5-5 15,-1-6-3 1,7-10-52-16,2-6-65 0,-1-9-399 16</inkml:trace>
  <inkml:trace contextRef="#ctx0" brushRef="#br0" timeOffset="35718.54">21030 9404 715 0,'-9'-7'376'0,"-2"-7"-123"15,2 6-83-15,4 6-121 16,3 2-33-16,0 7-39 16,6 5-90-16</inkml:trace>
  <inkml:trace contextRef="#ctx0" brushRef="#br0" timeOffset="35922.82">21220 9592 1132 0,'3'2'444'0,"15"11"-309"0,7 4-57 15,10 13-51-15,3 6-13 16,-2 3-8-16,-11 0 0 15,-17-9 9-15,-12-6 6 16,-24-15 7-16,-12-11-1 16,-16-11-145-16</inkml:trace>
  <inkml:trace contextRef="#ctx0" brushRef="#br0" timeOffset="36807.35">22306 9562 678 0,'-20'13'349'0,"-12"4"-101"0,-12 5-109 15,-2 3-27 1,1-4-51-16,1-3-23 0,12-11-14 16,6-4 0-16,8-12-6 15,5-2-3-15,9-6-10 16,3-2-5-16,7 2-4 0,8 1 4 16,1 8 12-1,6 5 10-15,6 11 21 0,2 7 2 16,6 13-1-1,-1 1-5-15,-4 3-15 16,-1 2-5-16,-6-7-31 0,-5-4-75 16</inkml:trace>
  <inkml:trace contextRef="#ctx0" brushRef="#br0" timeOffset="37147.43">22226 9349 819 0,'21'-19'410'0,"13"-14"-135"15,1 11-128-15,0 7-35 0,-11 17-56 16,6 15-21 0,-3 26-16-16,-2 10 2 15,3 17-3-15,-8 2-3 0,-3-5-3 16,-1-3-1-16,-5-8 0 15,2-11 7 1,3-12 3-16,0-10 4 0,-1-18-15 16,-4-5-18-1,-7-13-39-15,-6-7-18 0,-12-5-5 16,-7 1 13-16,-10 2 30 16,-2 5 10-16,-4 10 6 15,2 6 0-15,-3 2-1 16,5 8 1-16,3 0-96 15,1-2-162-15</inkml:trace>
  <inkml:trace contextRef="#ctx0" brushRef="#br0" timeOffset="37476.43">22477 9343 881 0,'22'-13'391'15,"24"-12"-188"-15,4 4-53 16,2 16-61-16,-2 10-22 16,-7 25-26-16,-7 12-5 15,-7 19-5-15,-5 2-1 0,-7 2-9 16,-4-3-3-16,-2-8-5 16,-2-2 2-16,0-11 2 15,-2-7 3-15,0-17-25 16,-1-6-42-16,-4-15-102 15,0-4-61-15,-3-13-77 16,-4-4 13-16,-8-2 94 16,-6 1 60-16,-5 10 142 15,-6 6 54-15,-7 12 39 16,2 3 2-16,-5 7-41 16,6 1-30-16,11-3-160 0</inkml:trace>
  <inkml:trace contextRef="#ctx0" brushRef="#br0" timeOffset="37827.7599">23262 9629 609 0,'1'1'317'0,"1"1"-96"16,-5 5-73-16,-2 4-21 15,-12-2-36-15,-7 1-18 16,-12-8-32-16,-3 0-11 16,0-7-12-16,4-3-3 0,8-5-21 0,7-3-16 31,10 1-15-31,6-1-3 16,10 2 12-16,7 4 10 15,7 2 12-15,7 4 6 16,1 8 22-16,3 5 8 15,1 10 11-15,-2 3 1 16,-6 7-10-16,-5 0-4 0,-5 1-8 16,-5 0-19-16,-4-9-153 15,-5-6-277-15</inkml:trace>
  <inkml:trace contextRef="#ctx0" brushRef="#br0" timeOffset="37955.21">23240 9251 1001 0,'0'0'423'0,"-2"7"-243"15,-2 10-84-15,2 21-80 0,3 10-45 16</inkml:trace>
  <inkml:trace contextRef="#ctx0" brushRef="#br0" timeOffset="39077.28">1829 10610 680 0,'-5'-8'338'0,"-10"-5"-98"0,-3 3-41 15,-5 4-62 1,-5 6-30-16,-2 11-60 0,1 9-19 16,11 10-25-16,5 5-4 15,20 3-6-15,13-5 4 16,15-5 6-16,7-9 4 15,2-15 11-15,-1-6 5 0,-6-17 9 16,-3-4 3 0,-16-5 2-16,-10 0-2 0,-20-1-50 15,-10 1-52-15,-15 8-279 16</inkml:trace>
  <inkml:trace contextRef="#ctx0" brushRef="#br0" timeOffset="39221.39">1776 10322 940 0,'-3'-6'487'0,"-2"-5"-155"0,0 8-105 15,5 9-154-15,0 8-45 16,6 12-64-16,4 5-75 16</inkml:trace>
  <inkml:trace contextRef="#ctx0" brushRef="#br0" timeOffset="39406.93">2034 10619 1112 0,'5'6'437'16,"11"13"-284"-16,4 10-78 0,10 21-42 15,9 11-10-15,0 13-12 16,-2 3 1-16,-5-10-22 15,-8-8-41-15,-3-26-239 16</inkml:trace>
  <inkml:trace contextRef="#ctx0" brushRef="#br0" timeOffset="39599.25">2273 10601 1189 0,'-23'7'528'16,"-15"8"-268"-16,-9 15-139 16,5 9-42-16,-2 13-49 0,0 4-10 15,5 7-11-15,0 2-13 16,11-12-124-16,6-7-127 16</inkml:trace>
  <inkml:trace contextRef="#ctx0" brushRef="#br0" timeOffset="39815.51">2466 10591 1254 0,'-5'-1'510'16,"-9"5"-323"-16,-1-2-68 0,4 13-66 15,4 6-17-15,11 8-17 16,6 4-3-16,13-2-5 16,3-6-1-16,3-11 0 15,-1-7-5-15,0-7-116 16</inkml:trace>
  <inkml:trace contextRef="#ctx0" brushRef="#br0" timeOffset="40425.49">3538 10545 649 0,'-9'11'328'15,"-7"6"-114"-15,-12 9-51 16,-8 0-18-16,-7 2-54 15,-2-3-20-15,6-10-37 16,5-7-5-16,10-12-6 0,6-8-7 16,7-7-22-16,8 0-8 15,9-4-7-15,4 1 0 16,3 4 4-16,5 1-3 16,6 13 18-16,5 6 10 15,9 15 24-15,-3 9 12 16,-4 6-9-16,-3 1-5 15,-7 1-11-15,1-2 16 16,1-9-128-16,-1-5-138 0</inkml:trace>
  <inkml:trace contextRef="#ctx0" brushRef="#br0" timeOffset="40711.24">3687 10623 716 0,'3'8'360'15,"1"4"-99"-15,2 8-139 16,-1 3-17-16,-4-1-32 16,-2-1-11-16,-5-8-20 15,0-3-4-15,0-10-5 0,4-5-5 16,4-10-15 0,3-8-8-16,5-5-8 0,3 1-3 15,0 0 3 1,-4 5-1-16,12 6 7 0,0 5 8 15,2 11 20-15,6 3 6 16,-11 17-3-16,-5 0-6 16,0 10-14-16,-4 0-3 0,3 0-43 15,3-2-69-15,-1-6-400 16</inkml:trace>
  <inkml:trace contextRef="#ctx0" brushRef="#br0" timeOffset="40958.48">4235 10701 445 0,'-4'-7'298'0,"-5"-13"34"15,-1 2-76-15,-17-4-60 16,1 1-15-16,-10 7-47 16,1 2-30-16,2 8-53 15,4 4-25-15,10 7-30 16,0 2-8-16,14 8-7 0,2 0 0 15,6 3 4 1,14 3 3-16,3-5 10 0,8-2 3 16,8-4 6-1,-4-5 3-15,3-6-34 16,-3-2-58-16</inkml:trace>
  <inkml:trace contextRef="#ctx0" brushRef="#br0" timeOffset="41159.1899">4313 10496 1187 0,'0'3'464'0,"3"14"-303"31,1 7-57-31,4 8-25 0,1 7-5 0,4 11-20 31,-6 3-11-31,-4 11-19 0,-3 3-7 16,-4-8-7-16,0-8-12 15,1-15-126-15,-1-8-155 16</inkml:trace>
  <inkml:trace contextRef="#ctx0" brushRef="#br0" timeOffset="41543.61">4320 10708 834 0,'24'-1'287'16,"14"0"-255"-16,9-1-32 16,-5-1 3-16,0-1-31 15,1-2-62-15,2-6-57 16,3-1-3-16,-6-4 31 16,-5-4 65-16,-6 3 109 15,-4 1 41-15,-11 4 53 16,-3 5 21-16,-10 1-7 0,-3 2-16 15,-9-2-27-15,-7 2-10 16,-14 2-18-16,-6-1-13 16,-5 3-26-16,1 4-15 15,12 3-37-15,5 5-13 16,16 5-1-16,5-2 3 16,15 6 21-16,7-2 21 15,10-5 19-15,4-1 7 0,3-11 4 16,0-2-5-16,-9-5-8 15,-6-5-4 1,-13 0-22-16,-9 0-73 0</inkml:trace>
  <inkml:trace contextRef="#ctx0" brushRef="#br0" timeOffset="42081.25">4977 10519 672 0,'4'-4'386'0,"-3"-5"-83"0,1 3-116 15,-1 7-45-15,0 10-84 16,3 10-32-16,6 12-21 0,1-2 4 16,-1-1 4-16,3-2 2 15,2-13 6-15,2-4 6 16,7-12 20-16,-2-7 4 15,2-10-1 1,1-4-5-16,-7 0-21 0,-2-1-6 0,-10 4-2 31,-4 7-55-31,-2 4-242 0</inkml:trace>
  <inkml:trace contextRef="#ctx0" brushRef="#br0" timeOffset="42523.06">5390 10513 853 0,'-2'-3'412'15,"-9"-2"-164"-15,-3 3-66 0,8 10-97 16,-6 3-32-16,10 8-35 15,2 3-7-15,7-1-7 16,5 3-2-16,2-5 1 16,7 0 2-16,0-10 9 15,-1-3 3-15,1-11 7 16,-6-5 2-16,-7-5-2 16,4 0-3-16,-8-2-6 15,-1 1-3-15,-3 6-7 16,-6 1-5-16,-2 5-9 15,2 7-4-15,3 7 5 16,-1-1 5-16,4 10 6 0,4-2 5 16,7 0 3-16,8 3 6 15,6-10 12-15,5-3 7 16,-1-8 13-16,1-7 6 16,-4-6 8-1,-5-2-5-15,-12-1-9 0,-1-4-10 16,-8 4-21-16,-1 2-16 15,-2-2-106-15,-5 11-79 16</inkml:trace>
  <inkml:trace contextRef="#ctx0" brushRef="#br0" timeOffset="42763.36">5757 10491 606 0,'4'-6'386'0,"3"-6"-2"0,0 8-120 16,0 12-103 0,0 8-41-16,3 19-52 15,3 2-6-15,3 16-24 0,0 3-10 0,-4 10-14 16,-3 4-4 0,-4 0-2-16,-4-6-1 15,0-14-6-15,1-13-40 16,-1-20-179-16</inkml:trace>
  <inkml:trace contextRef="#ctx0" brushRef="#br0" timeOffset="42910.37">5859 10718 1078 0,'12'-2'428'0,"7"-4"-275"0,10 4-54 15,1 0-46-15,2 2-14 0,5 1-86 0,-1-1-416 32</inkml:trace>
  <inkml:trace contextRef="#ctx0" brushRef="#br0" timeOffset="43493.98">6362 10506 432 0,'-6'-5'313'15,"-9"-3"64"-15,-6 1-99 16,-7 3-88-16,-1 0-36 15,1 7-75-15,5 2-31 16,3 4-41-16,10 2-12 16,12-1-8-16,5 0-1 15,19 2 7-15,-1-1 5 16,1-3 4-16,4 0 3 0,-5-7-1 16,-6 1-1-16,-7-1-7 15,-9 2-3-15,-15 0-1 16,-9 3 1-16,-9 4 7 15,-2-2 8-15,9 5 12 16,5-4 6-16,14-1 10 16,7 3-1-16,11-4 2 15,9 2-2-15,7-2-7 16,2-1-5-16,-3-6-10 16,-5 0 0-16,-6-3-57 0,-7-1-49 15,-7-3-182-15</inkml:trace>
  <inkml:trace contextRef="#ctx0" brushRef="#br0" timeOffset="43642.45">6252 10271 1103 0,'-1'-7'475'16,"0"-7"-268"-16,1 4-78 15,6 7-99-15,1 3-23 0,7 9-119 16,-1-1-122-16</inkml:trace>
  <inkml:trace contextRef="#ctx0" brushRef="#br0" timeOffset="43832.58">6438 10473 866 0,'8'13'439'0,"6"16"-130"16,0 1-59-16,10 1-99 0,-1 1-37 15,3-7-55 1,3-3-18-16,-2-8-11 0,-6-7 10 15,4-12 14 1,1-7 0-16,1-9-3 0,1-6-15 16,-8 0-20-16,-5 4-2 15,-8 7-90 1,-4 5-89-16</inkml:trace>
  <inkml:trace contextRef="#ctx0" brushRef="#br0" timeOffset="44371.15">7175 10624 437 0,'1'-5'252'0,"-2"-8"-19"16,-5 2-40-16,-7-2-26 0,-4 0-15 16,-11 0-22-16,-3 5-8 15,-6 8-41 1,4 0-13-16,6 9-34 15,7 5-14-15,8 6-12 0,5 6-2 16,16 5-1-16,6-2 4 16,19-9 9-16,10-3 5 15,7-16 20 1,1-6 13-16,-13-10 17 0,-13-2 2 16,-24-6-14-16,-9 2-18 0,-17 1-61 15,0 0-73-15</inkml:trace>
  <inkml:trace contextRef="#ctx0" brushRef="#br0" timeOffset="49507.9">7677 10694 495 0,'4'0'254'0,"-4"0"-53"16,0 0-38-16,0 0-32 0,9 21-15 15,19 40-37-15,-36-29-16 16,-5-4-22-16,-3-7-78 15</inkml:trace>
  <inkml:trace contextRef="#ctx0" brushRef="#br0" timeOffset="50007.39">8221 10507 800 0,'14'7'357'16,"7"0"-169"-16,-3 12-73 15,-3-1-22-15,-12 4-27 16,-6 4-16-16,-7 4-21 16,-1-2-4-16,-7-3-6 0,2-5-5 0,3-15-64 31,3-7-42-31,12-9-57 0,3-5-3 0,8-6 58 16,4 0 36-1,0 4 51 1,1-1 6-16,-5 6 2 15,1 3 2-15,-5-3 30 0,0 5 14 16,-1 6 22-16,-8 1 4 0,-3 7-14 31,1 3-7-31,-7 5-10 16,6 5-4-16,9 3-16 16,1-1-6-16,15 1-11 15,-1-3-2-15,5-5-72 0,9-1-60 16</inkml:trace>
  <inkml:trace contextRef="#ctx0" brushRef="#br0" timeOffset="50287.92">8740 10617 288 0,'9'-3'206'16,"9"2"20"-16,-4 1-23 16,-13 8-44-16,-2 5-24 0,-11 6-39 15,-8 2-11-15,-10 0-29 16,-6-1-13-16,-2-10-16 15,3-5-10-15,7-8-27 16,8-6-18-16,5-6-27 16,3-2-3-16,9-5 12 15,4 1 12-15,10 4 20 16,5 3 7-16,11 8 23 16,4 4 10-16,4 7 20 15,0 3 4-15,-2 8 0 0,-5 6-4 16,-2 2-15-16,-7 3-5 15,-4-4-64-15,-5-2-143 16</inkml:trace>
  <inkml:trace contextRef="#ctx0" brushRef="#br0" timeOffset="50637.2199">8909 10649 854 0,'-2'9'320'0,"1"10"-222"15,5 3-19-15,14 2-9 16,8-3-1-16,8-8-25 16,5-2-6-16,0-9-10 15,-2-5 1-15,-4-14 4 16,-8-2-1-16,-8-13 0 0,-7-2-4 15,-10 2-4-15,-6-4-2 16,-20-3-5-16,-8 1-1 16,-20-10-5-1,-4 0-2-15,5 10-7 16,5 5 2-16,19 20-2 16,7 12-3-16,14 11-12 0,8 11-7 15,12 7-2-15,14 2 4 16,15-1-10-16,12-2-67 15</inkml:trace>
  <inkml:trace contextRef="#ctx0" brushRef="#br0" timeOffset="51270.97">9366 10575 725 0,'-1'0'331'0,"-1"3"-134"16,-3 5-63-16,2 11-66 16,0 10-10-16,6 2-26 15,7 1-10-15,4-5-10 16,2-10-2-16,6-6 2 16,-2-9 2-16,4-7 3 15,0-3 0-15,-7-7 1 16,-2-1-1-16,-8 0-4 15,-3 0-1-15,-7 4-6 16,-2 3-3-16,-6 7-6 16,1 2-2-16,3 6-4 15,1 4 0-15,8 4 9 0,5 2 2 16,14 0 11-16,-6 1 5 16,12-4 0-16,-1-4 1 15,-3-5 3-15,11-4 1 16,-10-7 3-16,-2-2 1 15,-6-6-6-15,-6-5 0 0,-6-2-64 16,-2-1-49-16,-7-2-140 16,-2 2-101-16,-8-6-8 15,2 2 55-15,-2-2 208 16,0 1 137-16,5 9 151 16,-2 3 22-16,3 7-32 15,0 5-36-15,3 3-84 16,1 1-34-16,2 5-82 15,0-2-150-15</inkml:trace>
  <inkml:trace contextRef="#ctx0" brushRef="#br0" timeOffset="51500.53">9820 10581 794 0,'7'5'379'16,"13"5"-143"-16,5 5-70 16,6 6-73-16,6 1-14 0,-7 2-27 15,-7 0-11 1,-13-4 4-16,-15-6-9 0,-11-6 1 16,-4-8 1-16,-5-10-51 15,3-6-102-15</inkml:trace>
  <inkml:trace contextRef="#ctx0" brushRef="#br0" timeOffset="53679.61">10782 10563 707 0,'-1'1'321'15,"-4"11"-133"-15,-1 10-48 16,3 27-54-16,-2 14-5 0,7 20-24 15,1 7-18-15,-1-7-14 16,2-10-5-16,0-20-65 16,4-8-88-16</inkml:trace>
  <inkml:trace contextRef="#ctx0" brushRef="#br0" timeOffset="54218.81">10481 10383 591 0,'-1'-1'285'16,"-3"3"-137"-16,1 5-57 0,0 14-76 15,1 5-21-15,4 8 0 16,4 4-6-16</inkml:trace>
  <inkml:trace contextRef="#ctx0" brushRef="#br0" timeOffset="54392.7">10563 10393 650 0,'-7'4'282'16,"-5"9"-146"-16,2 8-74 15,10 9-58-15,7 5-3 16,8-2-51-16,5-2-215 0</inkml:trace>
  <inkml:trace contextRef="#ctx0" brushRef="#br0" timeOffset="54730.1">10789 10769 849 0,'-4'0'378'0,"4"3"-177"0,8 1-57 0,10 0-67 15,7 3-21-15,14-3-32 16,5-3-9-16,8-1-100 16,1-5-160-16</inkml:trace>
  <inkml:trace contextRef="#ctx0" brushRef="#br0" timeOffset="55011.47">11224 10613 820 0,'-3'-2'381'0,"0"2"-174"0,-1 0-58 16,3 0-67-16,0 2-25 0,0 27-21 16,0 33-8-1,2-27-15-15,-5 3 1 16,4-8-126-1,3-3-264-15</inkml:trace>
  <inkml:trace contextRef="#ctx0" brushRef="#br0" timeOffset="55400.42">11308 10561 688 0,'7'-10'328'0,"13"-13"-102"0,7 5-52 16,3 8-49 0,7 9-18-16,1 17-36 15,-7-4-4-15,2 24-7 16,-6 5-7-16,-6 6-15 15,2 13-11-15,-12-17-10 16,3-4-1-16,-2-15 1 16,-4-9-17-16,3-17-41 15,-3-11-18-15,-4-10-18 16,-2-2 16-16,-7-3 38 0,-7 2 15 16,-16 6 9-1,-1 4 0-15,-10 13 12 0,0 8 3 16,3 11 1-16,1 3 0 15,11 1-18-15,6-3-73 16</inkml:trace>
  <inkml:trace contextRef="#ctx0" brushRef="#br0" timeOffset="55759.64">12090 10700 539 0,'-12'7'346'16,"-12"4"-5"-16,-6 5-176 16,-5-1-46-16,-2-3-56 0,0-4-20 15,6-7-21-15,1-1-5 16,8-7-6-16,7 0-11 15,5-7-24-15,10 2-6 16,4-6-9-16,7 1 6 16,10 2 13-16,-2 2 2 15,11 10 18-15,0 4 5 16,1 12 20-16,-1 2 7 16,-1 9-7-16,-6 0-1 0,-3 4-8 15,-5 1 11 1,-10-4-149-16</inkml:trace>
  <inkml:trace contextRef="#ctx0" brushRef="#br0" timeOffset="55911.8">11958 10522 1339 0,'-2'-1'521'16,"-3"0"-386"-1,3 0-67-15,2 1-71 16,0 0-51-16</inkml:trace>
  <inkml:trace contextRef="#ctx0" brushRef="#br0" timeOffset="56490.18">12465 10590 640 0,'-15'-4'369'15,"-18"-2"-36"-15,0 4-145 16,2-1-108-16,7 4-33 15,9 4-47-15,6 4-13 0,16 9-5 16,5 2 2 0,9 0 9-16,6-3 7 15,-2-3 4-15,3-6 2 0,-11-1 2 16,-3-4 2-16,-7-4-2 16,-7-1-2-16,-4-4-6 15,-8-1-1-15,-15 0-3 16,0 3 2-16,-2 4-2 15,0 4-2-15,6 6-3 16,8 1-3-16,6 5-1 16,5 5 5-16,12 2 11 15,1 2 6-15,12 0 8 16,3-3-2-16,9-7-5 16,0-5 1-16,4-10 2 15,1-9 1-15,0-12-1 0,0-6 1 16,-6-1-1-16,-4-2-3 15,-12 2 2-15,-4 1 1 16,-4 9 33-16,-6 7 16 16,-2 8 15-16,-2 6 3 15,-5 10-36-15,2 3-16 16,3 5-18-16,1 3-6 16,1 1 5-16,6-1-66 0,-2-1-223 15</inkml:trace>
  <inkml:trace contextRef="#ctx0" brushRef="#br0" timeOffset="56743.44">12904 10418 1111 0,'-2'0'457'16,"-3"7"-278"-16,1 8-59 15,-2 11-78-15,3 3-9 16,3 2-15-16,2-2-3 0,3-10-84 16,1 2-101-1</inkml:trace>
  <inkml:trace contextRef="#ctx0" brushRef="#br0" timeOffset="56891.78">13040 10442 864 0,'0'1'406'16,"0"11"-156"-16,-1 3-80 0,1 12-103 15,0 4-14 1,3-3-4-16,1 3-78 15</inkml:trace>
  <inkml:trace contextRef="#ctx0" brushRef="#br0" timeOffset="58524.45">13962 10665 513 0,'-12'-6'249'0,"-13"-2"-87"15,-5 1-32-15,-1 7-48 16,2 0-27-16,8 4-40 16,3 1-10-16,8 3-5 15,7 2 1-15,5 3 5 0,10-1 2 16,6 2-2-1,4 0-1-15,3-5 0 0,0-2 0 16,-5-7 4-16,-3 0 1 16,-11 0 3-16,-6 0-1 15,-9 0-5-15,-7 2-3 16,-10 3-4-16,-2 4 0 16,0 4 8-16,4 1 3 15,11 7 3-15,6 0-1 16,11 2-6-16,7 1 0 0,11-7 0 15,5-3 1 1,9-10 2-16,2-4 2 0,5-11 2 16,0-8 0-1,-6-8 2-15,-5-3-1 0,-9 0 7 16,-5 1 12-16,-10 7 26 16,-3 5 15-16,-5 6 9 15,-2 3-15-15,1 8-39 16,1 3-19-16,0 10-22 15,3 9-2-15,0 9 8 16,6 5 2-16,1 3 5 16,1-3 2-16,4-12 3 15,-4-2 4-15,5-16 25 16,1-6 21-16,0-10 21 0,-1-12 3 16,-2-6-18-16,-2-1-20 15,-3-1-21-15,-1 3-19 16,-1 1-120-16,-3 2-105 15</inkml:trace>
  <inkml:trace contextRef="#ctx0" brushRef="#br0" timeOffset="58937.55">14641 10632 756 0,'-12'-6'365'0,"-8"-1"-148"15,-3 4-42-15,-5 4-93 16,7 3-32-16,4 6-41 16,6 1-11-16,11 3-10 15,6 4 0-15,7 1 4 0,4-2 4 0,3-2 5 16,-3-3 2-16,2-5 3 15,-7-4 0-15,-3-3-1 16,-7-1-3-16,-3-3-6 16,-3 3-3-1,3 1 1-15,-1 0 0 16,-24 3 5-16,-27 6 9 0,33 0 6 16,4 0 3-16,13 5 5 15,3 1-5-15,13 1-6 31,5 0-2-31,7-1-5 16,3 0-2-16,-2-3-19 16,-5-5-32-16,-2-5-137 15,-4-5-156-15</inkml:trace>
  <inkml:trace contextRef="#ctx0" brushRef="#br0" timeOffset="59243.35">14739 10845 489 0,'1'3'333'0,"5"2"-25"16,5 4-88-16,1-1-42 0,8-2-63 15,1-1-23-15,6-5-26 16,7 0-10-16,0-6-15 16,-1-3-5-16,-3-9-13 15,-2 0-5-15,-6-4-4 16,-6 1 1-16,-14 1-2 16,-7-2-1-16,-19 2-6 15,-7 1-5-15,-7 4-4 16,-3 4-4-16,5 11-4 15,2 6-1-15,14 9-4 16,1 2 0-16,12 9 9 16,4 5 5-16,6 11 11 0,8 7 5 15,1 4-1-15,1-2-2 16,0-4-1-16,-4-7-3 16,-2-1-83-16,-1-3-430 15</inkml:trace>
  <inkml:trace contextRef="#ctx0" brushRef="#br0" timeOffset="59746.18">15161 10673 861 0,'4'5'341'0,"13"13"-212"0,5 15-47 15,12 21-15-15,0 8 1 0,-11 8-4 16,-10-4-4-16,-20-13-12 16,-10-3-7-1,-8-15-26-15,-3-5-25 16,-2-13-49-1,2-13-18-15,6-17-32 16,2-6-4-16,12-12 28 0,3-8 12 16,13-8 42-1,7 1 28-15,7-6 41 0,2 4 17 16,5 7 25-16,3 2 3 16,0 13-26-16,4 3-15 0,-6 7-29 15,-2 3-30-15</inkml:trace>
  <inkml:trace contextRef="#ctx0" brushRef="#br0" timeOffset="60311.28">15622 10598 829 0,'-14'-3'338'15,"-6"3"-215"-15,0 1-41 16,7 6-57-16,5 4-16 16,8 6-19-16,7 5-2 15,7 1 5-15,4 0 5 0,0-7 3 16,-3-5 3-1,0-4 2-15,-2-3-5 16,-7-4-8-16,-4 0-4 0,-4-3-5 16,1 2 3-1,0 0 7-15,-13 1 5 16,-39 5 4-16,28-1 6 16,8 2 1-16,3 0 1 15,9 1 5-15,5 0 2 0,8 3 12 16,4 3 3-1,6-2-5-15,-2 0-2 0,4-6-8 16,1-3-1-16,5-7-1 0,-1-5-2 16,-5-2-2-16,0 0 1 15,-9 2 1-15,-6 1 1 16,-5 2-2-16,-5 2-5 16,-2 5-8-16,2 0 1 15,1 8 2-15,2 4 2 0,6 6 4 16,4 4-1-1,7 4-1-15,0-3-2 16,3-4 3-16,0-4-46 0,2-8-247 16</inkml:trace>
  <inkml:trace contextRef="#ctx0" brushRef="#br0" timeOffset="60613.86">16173 10692 946 0,'-8'10'416'16,"-6"10"-218"-16,3 0-78 15,-7 2-30-15,-6 0-35 16,1-2-13 0,-8-7-19-16,1-4-3 0,2-9-10 15,-2-7-14-15,6-8-29 16,3-1-9-16,11-3-6 15,6 2 9-15,8-1 15 16,8 3 4-16,13 5 6 16,2 3 14-16,6 10 27 15,-3 4 13-15,-9 10 19 16,0 4-5-16,-5 9-13 16,-2 2-8-16,-3-1-60 15,0-1-106-15</inkml:trace>
  <inkml:trace contextRef="#ctx0" brushRef="#br0" timeOffset="61103.45">16378 10673 602 0,'10'-4'314'0,"13"-3"-92"16,2 7-16-16,-5 5-52 15,-3 10-35-15,-8 12-37 16,-7 0-13-16,-10 5-26 16,-1 0-7-16,-10-7-13 15,4-2-2-15,10-11-7 0,2-6-1 16,10-11-7-16,4-6-6 16,0-10-11-16,-2-3-4 15,-3-2-2-15,-1 3 3 16,-4 4 6-16,2 3 1 15,-4 6 0-15,1 6-3 16,-4 6-5-16,-1 6-3 16,5 8 1-16,-1 1 3 15,8 7 4-15,7 0 5 16,12 3 3-16,4-1-3 0,8-9-112 16,6-3-89-16</inkml:trace>
  <inkml:trace contextRef="#ctx0" brushRef="#br0" timeOffset="61377.59">16943 10786 306 0,'6'-6'261'0,"1"-3"70"16,-4 5-46-16,-8 5-82 15,-6 3-49-15,-10 6-77 0,-7 0-24 16,-7 2-30 0,-2-3-7-16,0-8-6 0,8-2-4 15,7-12-19-15,1-3-15 16,15-5-17-16,0-1-4 15,10 3 14-15,10 1 9 16,5 6 21-16,4 5 5 16,3 10 17-16,2 9 7 15,1 12 7-15,-2 4 5 16,-5 2-4 0,-2 0-4-16,-9-2-8 15,0-2-20-15,-5-9-147 16</inkml:trace>
  <inkml:trace contextRef="#ctx0" brushRef="#br0" timeOffset="61519.06">16820 10455 1107 0,'0'-3'492'0,"0"-2"-242"0,0 4-169 16,0 1-44-16,0 0-98 15,3 8-139-15</inkml:trace>
  <inkml:trace contextRef="#ctx0" brushRef="#br0" timeOffset="61911.89">17489 10586 802 0,'3'-7'376'16,"-3"-3"-169"-16,4 13-58 16,0 19-64-16,-1 16-30 0,4 24-8 15,0 14 10 1,3 14 0-16,-4-4-2 0,0-11-14 15,0-10-4-15,-3-22-98 16,2-9-76-16</inkml:trace>
  <inkml:trace contextRef="#ctx0" brushRef="#br0" timeOffset="62077.21">17559 10857 897 0,'4'-7'390'0,"12"-6"-169"16,10 4-182 0,6 1-23-16,12 2-72 0,-3 2-138 15</inkml:trace>
  <inkml:trace contextRef="#ctx0" brushRef="#br0" timeOffset="62409.42">17955 10575 863 0,'-15'-2'387'15,"-15"-4"-200"-15,0 3-63 16,8 5-88-16,7 1-28 16,12 10-20-16,4 3-4 15,14 5 3-15,3 0 7 16,5-7 7-16,5-1 4 0,-8-7 2 15,-5-1 1-15,-1-3-24 16,-13-3-9-16,-2-1-17 16,-6-3-3-16,-12-2 24 15,0 3 7-15,-4 0 31 16,1 4 21-16,4 5 33 16,5 3 15-16,8 7 18 15,4 2-5-15,12 6-18 16,4 1-11-16,12-1-30 15,5-2-12-15,4-8-56 16,5-5-86-16</inkml:trace>
  <inkml:trace contextRef="#ctx0" brushRef="#br0" timeOffset="63128.18">18598 10609 750 0,'4'0'327'0,"6"0"-169"15,8 1-32-15,9 1-49 0,7 3-24 16,7 1-31-16,2-3-7 16,-2-3-4-16,-5-1 0 15,-15-4 1-15,-6 5-1 16,-18-3-8-16,-7 4-3 15,-13 1-8 1,-7 1-1-16,-6 10 1 0,-1 2 2 16,5 10-2-16,4 0-1 15,13 0-1 1,13 5-1-16,13-2 6 0,8-4 5 16,16-4 5-16,2-11 4 15,3-12 1-15,0-8 0 16,-7-6-4-16,-5-3-2 0,-7-1 1 15,-1 3-1-15,-4 1-1 16,-6 3-1 0,-3 10 11-16,-6 6 7 0,2 10 16 15,-9 4 10 1,6 7-13-16,-4 1-5 0,0-4-13 0,8 0-4 16,-8-13 3-16,8-5-7 15,-4-11-28-15,6-6-8 16,6-8-9-1,-4-1 6-15,3-1 24 16,-1 4 5-16,2 4 7 0,6 6 12 16,-1 9 14-16,0 4 9 15,-2 12 9 1,-7 2-5-16,1 9-5 16,-3 2-7-16,-4-1-9 15,-2 2-40-15,0-7-215 16</inkml:trace>
  <inkml:trace contextRef="#ctx0" brushRef="#br0" timeOffset="63369.62">19262 10669 858 0,'9'0'428'0,"2"3"-128"15,3 10-157-15,-1 4-34 16,3 6-23-16,2 0-10 15,-2 0-20-15,0-3-12 16,-6-9-18-16,-2-1-2 0,0-10 2 16,-1-6-2-16,1-6-3 15,0-2-4-15,-6-2-5 16,3 0-3-16,-2-1-4 16,2 0 3-16,5-1-90 15,-4 1-80-15</inkml:trace>
  <inkml:trace contextRef="#ctx0" brushRef="#br0" timeOffset="63981.61">20244 10602 566 0,'-11'-4'269'0,"-12"-1"-98"0,-5 2-30 16,-2 3-27-16,2 4-13 0,8 1-32 15,7 5-21-15,12 1-33 16,7 3-13-16,14 3-3 16,3 1 1-16,5-3 5 15,4-4 2-15,-13-9 4 16,-3 1 2-16,-13-3-3 31,-9-5-5-31,-13 1-5 0,-9-2-5 0,-8 1 1 16,-2 5 0-16,3 5 9 15,12 5 7-15,8 9 10 16,7 0 6-16,13 7 3 16,3-1-2-1,16 0-4-15,7-3-1 16,8-6-8-16,6-8 1 16,5-8-67-16,1-7-76 0</inkml:trace>
  <inkml:trace contextRef="#ctx0" brushRef="#br0" timeOffset="64529.55">20361 10329 732 0,'7'0'324'0,"5"-3"-150"15,7 3-93-15,12 3-61 16,4-2-3-16,12 2-5 16,-1-1 0-16,-7-2 2 15,-6 0 0-15,-18-3-10 16,-7 1-8-16,-13-1-11 16,-5 3-2-16,-6 2 7 15,-3 1 5-15,4 2 2 16,4-1-2-16,7 4-2 15,3 0 0-15,5 6 0 16,0-1 1-16,3 4 4 16,3-1 0-16,1-1 2 31,-2 0 2-31,-2-5 1 0,-4-1 1 0,-1-5 0 16,0 4 0-16,-2-4 16 0,0 4 8 15,3 8 9-15,0 0 3 16,6 12-5-16,0 4-4 15,-2 6 9-15,1 6 6 16,-11 7 12-16,-8-2 4 16,-14-1 0-16,-6-5-3 15,-11-10-11 1,1-11-6-16,7-12-8 16,2-8-4-16,9-10-9 0,3-4-2 0,4-12-36 15,5-4-28-15,10-7-52 16,2 3-31-16,11 2-76 15,8 3-113-15</inkml:trace>
  <inkml:trace contextRef="#ctx0" brushRef="#br0" timeOffset="65373.18">20868 10634 688 0,'-7'1'308'0,"-6"7"-158"15,-2 7-22 1,1 9-55-16,2 6-21 0,12 4-12 16,7-1-10-16,14-5-2 15,4-7-1-15,4-11-7 16,1-6 1-16,-2-15 1 15,-4-4-1-15,-6-9 1 16,-4 1-1-16,-9 1-3 16,-5 2-2-16,-4 5-6 15,-4 0-1-15,0 9-9 0,5 1-5 16,-3 6-8 0,4 6-2-16,-2 7 2 0,5 4 6 0,9 6 8 15,1 4 4-15,9-1 8 16,-2-4 3-16,10-7 4 15,5-6 5-15,-2-11 11 16,3-6 6-16,-8-9 8 16,-6-4-1-16,-7-3-5 31,-8-1-8-31,-9-1-13 0,-5-1-6 16,-6 7-14-16,-1 3-37 15,2 11-143-15,2 5-330 0</inkml:trace>
  <inkml:trace contextRef="#ctx0" brushRef="#br0" timeOffset="65673.23">21251 10665 675 0,'13'-1'289'0,"19"-4"-153"15,3 5-61-15,4 0-46 16,-2-2-7-16,-7 1-6 15,-4-5-3-15,2 0-5 16,-6 1 0-16,-8-1-2 16,-6 1-1-16,-20 3 10 15,-2 2 24-15,-3 7 32 16,0 3 13-16,0 1 2 16,-1 2-17-16,6 6-32 15,0-1-11-15,7 8-10 16,4 0-5-16,7 1 1 15,3-2-1-15,5-5 0 16,8-4-4-16,9-10-81 0,5-6-87 16</inkml:trace>
  <inkml:trace contextRef="#ctx0" brushRef="#br0" timeOffset="66339.22">21794 10599 719 0,'-14'-1'318'16,"-13"-6"-156"-1,2 7-83-15,5 6-15 0,6 2-24 16,6 3-6-16,10 7-17 16,5 2-5-16,8 2-1 15,6 1 1-15,1-8 2 16,3 0-2-16,-4-8 2 15,-4-4-14-15,-8-3-10 16,-8-3-6-16,-5-1-8 0,-5 1 12 16,-9 1 31-16,2 2 20 15,-1 2 23-15,2 1 7 16,7 2-19-16,3 0-14 16,8 5-20-16,2 0-4 15,8 6-6-15,-2 0-3 16,7 3 0-16,1-2-16 0,0-4-68 15,2-4-48-15,-1-8-132 16,-4-3-75-16,1-9-22 16,-1 1 55-1,-5-4 260-15,1 2 156 16,-2 1 184-16,-1 3 25 0,2 3-83 16,1 1-53-16,5 2-65 15,1 0-21-15,4 2-35 16,1 0-10-16,1 0-20 15,-1-1-6-15,-3-5-7 16,-2 0-2-16,-4-7-2 16,-3 3-1-16,-11-5-4 0,-9 1-4 15,-9 1-6-15,-7-2-3 16,-2 8-7-16,-2 0-2 16,-1 8-4-16,3 4-1 15,7 11-1-15,6 7 1 16,2 4 9-16,1 4 8 15,7 3 18-15,1 7 7 16,7 4-2-16,-1-3-3 16,3-1-7-16,-1-8-2 0,0-8-6 15,7-3-53-15</inkml:trace>
  <inkml:trace contextRef="#ctx0" brushRef="#br0" timeOffset="66547.2">22298 10638 782 0,'2'0'351'15,"7"4"-143"-15,-3 12-56 16,-1 14-46-16,-2 7-4 15,-2 9-33-15,1-4-17 16,2-4-93-16,1-6-111 16</inkml:trace>
  <inkml:trace contextRef="#ctx0" brushRef="#br0" timeOffset="66784">22502 10602 800 0,'0'1'343'0,"1"10"-177"0,3 11-56 15,-2 8-28-15,0 7-12 16,1 1-21-16,-3-3-10 15,1-5-33-15,0-5-66 16,0-11-358-16</inkml:trace>
  <inkml:trace contextRef="#ctx0" brushRef="#br0" timeOffset="66992.89">22652 10677 729 0,'-8'-5'362'15,"-15"-1"-124"-15,-5 2-55 0,2 5-88 16,0 5-35-16,9 3-44 16,5 0-13-16,10 5-6 15,1 0-2-15,7 5 0 16,4 1 2-16,6 1 3 16,5-2-13-16,7-4-125 15,6-4-278-15</inkml:trace>
  <inkml:trace contextRef="#ctx0" brushRef="#br0" timeOffset="67326.77">22851 10710 754 0,'0'8'370'0,"3"5"-120"15,-8 6-101-15,5 5-11 0,-2-1-41 16,-1-1-23-1,3-6-36-15,-4-5-12 0,4-9-1 16,1-2-16 0,0-11-47-16,1-4-20 0,6-8-20 15,4-2 12-15,3 0 40 16,-2 1 14-16,5 8 11 16,-4 3 11-16,3 9 37 15,1 3 14-15,-3 7 27 0,0 6 3 16,-5 5-19-16,0 5-13 15,-6 1-26-15,-2 1-8 16,-3 1-11-16,-3-3 6 16,-4-5-108-16,1-1-99 15</inkml:trace>
  <inkml:trace contextRef="#ctx0" brushRef="#br0" timeOffset="67460.19">22952 10408 1233 0,'-4'0'454'0,"1"8"-358"16,2 11-60-16,-2 18-98 16</inkml:trace>
  <inkml:trace contextRef="#ctx0" brushRef="#br0" timeOffset="68558.95">1797 11726 812 0,'-20'1'401'0,"-22"4"-147"0,2 2-81 15,14 6-99-15,5 8-39 16,18 14-35-16,12 6-9 0,18 6-2 15,11 0 6 1,11-13 1-16,-1-7 5 16,4-17 11-16,-7-9 5 15,-8-7 20-15,-9-10 6 0,-20-8 5 16,-7-6 1 0,-16-14-9-16,-12-2-5 15,-17-8-10-15,4-1-7 0,1 0-10 16,8 5-6-16,19 0-10 15,5-1-8-15,17 6-60 16,9 1-38-16,13 10-81 16,4 10-77-16</inkml:trace>
  <inkml:trace contextRef="#ctx0" brushRef="#br0" timeOffset="68914.66">2039 11757 803 0,'-4'-1'396'15,"1"0"-146"-15,-1 3-68 0,4-2-71 16,0 9-31-16,3 21-27 16,5 38-5-16,4-30-17 15,1-4-7-15,2-11-3 16,8-3 2-16,1-15 6 16,6-1 4-16,1-13 3 15,-4-4 0-15,-9-9-2 16,-5-6-4-16,-5 3-8 15,-5-3-15-15,-5-1-91 16,0 2-72-16,-5 3-411 0</inkml:trace>
  <inkml:trace contextRef="#ctx0" brushRef="#br0" timeOffset="69061.28">2185 11606 962 0,'-2'-5'464'16,"-3"0"-181"-16,2 0-73 15,3 7-120-15,1 3-46 16,-1-5-117 0,0 0-111-16</inkml:trace>
  <inkml:trace contextRef="#ctx0" brushRef="#br0" timeOffset="69308.09">2397 11804 1138 0,'5'3'470'0,"-2"0"-259"0,11 10-134 31,1 3-23-31,1 6-17 16,1 1-7-16,-5-1-14 16,-3-2-1-16,2-5 5 0,-3-3 4 15,3-9 12-15,-2-6 3 0,-6-11-3 31,6 1-6-31,-4-7-14 16,-2 0-6-16,7-1-76 0,-6-3-76 16</inkml:trace>
  <inkml:trace contextRef="#ctx0" brushRef="#br0" timeOffset="69676.81">2954 11842 615 0,'0'8'375'0,"-3"5"-73"0,-10 4-89 15,-7 3-51-15,-14-2-84 16,-3-4-27-16,-1-1-28 15,0-5-4-15,5-10-1 16,8 2-3-16,5-12-5 16,7-1-8-16,13-3-16 15,4-6-7-15,14 2-5 16,3-1 6-16,6 7 13 16,2 5 7-16,0 10 23 15,1 7 9-15,-2 10 18 16,-6 4 5-16,-4 6-9 15,-5 0-6-15,1-1-15 16,-2-1 0-16,-4-9-120 16,1 0-207-16</inkml:trace>
  <inkml:trace contextRef="#ctx0" brushRef="#br0" timeOffset="69905.48">3058 11742 1145 0,'0'0'454'0,"1"7"-282"16,2 6-62 0,3 25-38-16,-12-3 6 0,17 22-8 15,-2 2-19-15,1-5-21 16,15 10-8-16,-14-16-22 15,-1 0-63-15,3-8-244 16</inkml:trace>
  <inkml:trace contextRef="#ctx0" brushRef="#br0" timeOffset="70095.18">3186 11988 933 0,'11'-4'370'0,"9"-3"-235"15,1 5-102-15,-9 2-17 16,7 0-50-16,-3 0-101 16</inkml:trace>
  <inkml:trace contextRef="#ctx0" brushRef="#br0" timeOffset="70376.57">3393 11864 941 0,'4'1'462'15,"0"5"-157"-15,7 7-78 0,-3 4-85 16,-4 3-29-16,2-1-40 16,-6-4-23-16,0-4-22 0,6-2-6 15,-4-11-2 1,10-1-7-16,-1-11-13 0,-3-5-7 15,10-3-10 1,-7-3 1-16,13 3 1 16,3 4 4-16,-2 13-1 15,3 5 5-15,-17 15 23 16,3 6 7-16,-9 13 12 16,-4-2-1-16,1 3-16 15,-2-4-10-15,0-6 329 16</inkml:trace>
  <inkml:trace contextRef="#ctx0" brushRef="#br0" timeOffset="70993.63">4462 11493 1043 0,'-6'7'417'16,"-2"18"-256"-16,3 11-50 15,2 19-26-15,3 6-6 16,2 14-22-16,-4-2-10 0,4-11-19 16,3-5-4-16,-5-32 0 15,8-5 3-15,-5-20 8 16,2-7-2-16,2-9-18 16,-4-10-11-16,-6-7-18 15,3-8-7-15,-5-8 5 16,-3-5 5-16,4 0 3 15,-3 1 2-15,7 9 3 16,6 6 0-16,3 12-8 16,2 7-2-16,0 4-6 15,-1 3-3-15,7 4 0 16,8 3 15-16,16 0-80 0,9 4-38 16,15 2-172-16</inkml:trace>
  <inkml:trace contextRef="#ctx0" brushRef="#br0" timeOffset="71220.33">4478 11698 828 0,'-7'1'408'0,"-1"3"-151"0,15 0-78 16,3 0-28 0,23 2-59-16,9-2-32 15,10 1-34 1,14-2-9-16,0 0-55 0,-8-3-81 16</inkml:trace>
  <inkml:trace contextRef="#ctx0" brushRef="#br0" timeOffset="71682">4417 11363 530 0,'6'-4'321'0,"16"1"18"15,6 0-186-15,17 3-83 0,11 3-16 16,4-1-29-16,2 3-13 16,-11 4-28-16,-9 1-32 15,-14 2-65 1,-8-1-36-16,-13-7-66 0,-6-3-6 15,-4-7 51-15,-2-2 49 0,-3-6 155 16,1-1 72-16,-1 0 67 16,3 0 5-1,5 6-43-15,5-2-21 16,7 6-26-16,3 1-14 0,4 8-22 16,0 6-12-16,1 8-20 15,-4-1 10-15,-8 0 35 16,-6 2 23-16,-6 1 41 15,-9-2-6 1,-8-4-34-16,2-2-26 0,-2-5-116 16,3 2-41-16</inkml:trace>
  <inkml:trace contextRef="#ctx0" brushRef="#br0" timeOffset="72423.14">5624 11400 902 0,'-32'23'392'0,"-22"19"-212"0,9 26-85 16,12 15-25-16,14 25-30 15,16 7-9-15,17-13-15 16,12-7-6-16,25-30-12 15,7-18-54-15,24-16-155 16,1-11-81-16</inkml:trace>
  <inkml:trace contextRef="#ctx0" brushRef="#br0" timeOffset="72872.78">6034 11894 306 0,'3'-6'179'16,"-1"-4"6"-16,-2 0-5 0,-7-1-8 15,-7 1-7-15,-4 3-27 16,-4 2-14-16,-6 8-35 15,8 2-18-15,-2 7-34 16,7 8-18-16,15 6-16 0,0 2-3 16,13 6-4-1,8-5 2-15,0-7 3 0,5-6 2 16,3-16 3 0,-2-2 5-16,2-12-53 0,-4-2-52 15,-11-5-175 1</inkml:trace>
  <inkml:trace contextRef="#ctx0" brushRef="#br0" timeOffset="73138.31">6176 11848 797 0,'6'-5'391'0,"3"2"-131"16,2-2-52-16,0 8-72 16,-3 4-28-16,-4 4-37 15,-2 5-10 1,-2 7-12-16,-3 2-6 16,0 4-14-16,3 0-7 0,6-9-9 15,7-6-4-15,6-10-29 16,3-5-68-16</inkml:trace>
  <inkml:trace contextRef="#ctx0" brushRef="#br0" timeOffset="73649.23">7056 11845 744 0,'-17'-3'401'0,"-10"2"-127"0,-5 5-93 16,4 1-50-16,14 10-76 16,4 6-29-16,12 7-23 15,6 2-3-15,5 2-1 16,5-7 1-16,10-8 5 15,1-4 3-15,2-12 6 16,-3 1 4-16,-11-5 11 0,-3-8 0 16,-12-6 0-16,-2-4-2 15,-10-10-11-15,-8-3-1 16,-3-6-6 0,-2-7 0-16,3-6-3 15,1-2-4-15,8 2-2 0,10 5-26 16,13 9-67-16,10 6-37 15,16 10-101-15,-8 10-71 16</inkml:trace>
  <inkml:trace contextRef="#ctx0" brushRef="#br0" timeOffset="74006.5">7268 11832 899 0,'-5'0'437'0,"0"0"-168"0,-5 11-122 31,0 8-38-31,3 11-37 15,3 4-8-15,13 3-15 16,7-3-4-16,10-8-7 0,7-5-4 16,-2-13 2-16,-5-11 0 15,-4-7 3-15,-1 0 1 16,-8-7-1 0,-2 5-3-16,-6-10-10 15,-2-7-5-15,-4 3-55 16,-2-3-67-16,-7 3-221 15</inkml:trace>
  <inkml:trace contextRef="#ctx0" brushRef="#br0" timeOffset="74270.7">7542 11899 819 0,'0'4'396'15,"4"4"-129"-15,4 11-75 0,6 3-44 16,1 0-23-16,0 3-38 16,-4-4-16-16,-3-6-26 15,3-3-5-15,-1-7 4 16,5-7 1-16,2-6-3 16,1-8-6-16,1-9-17 15,-3 2-5-15,-3-7-7 16,-4 5-36-16,-5 2-137 15,-4-1-140-15</inkml:trace>
  <inkml:trace contextRef="#ctx0" brushRef="#br0" timeOffset="74608.23">8103 11960 826 0,'-13'9'384'16,"-11"8"-177"-16,-5-3-85 16,-2-3-33-16,-3-6-43 15,2-3-13-15,4-5-15 16,7-1-2-16,-1-11-3 16,6 1-1-16,12-1-5 15,2-3-3-15,12 5-7 16,4-5-2-16,3 2 16 15,9 7 10-15,7 10 32 16,3 11 12-16,-6 8 6 16,-7 9 3-16,-6 1-14 0,-1 0-9 15,-7 1-18 1,0-5-8-16,-5-2-43 0,-2-8-66 16,3-4-229-16</inkml:trace>
  <inkml:trace contextRef="#ctx0" brushRef="#br0" timeOffset="74746.75">7992 11726 918 0,'-2'-7'489'0,"-3"-7"-137"0,6 11-208 16,2 3-62-16,5 7-91 15,1 3-82 1</inkml:trace>
  <inkml:trace contextRef="#ctx0" brushRef="#br0" timeOffset="75174.12">8251 11789 855 0,'-2'3'381'0,"2"9"-171"0,1 11-48 16,5 26-73-16,0 5 1 15,6 12-19-15,2 2-12 16,-2-4-13-16,-1 1-11 15,-11-8-11-15,-3-4-3 16,-1-15-30-16,1-9-42 16,3-14-166-16</inkml:trace>
  <inkml:trace contextRef="#ctx0" brushRef="#br0" timeOffset="75335.02">8273 12086 944 0,'10'1'388'0,"7"-4"-227"16,11 3-90-16,6-1-49 15,6-3-10-15,15 1-38 16,-1-5-80-16</inkml:trace>
  <inkml:trace contextRef="#ctx0" brushRef="#br0" timeOffset="75827.85">8738 11866 504 0,'-10'-9'318'15,"-17"-6"-5"-15,-2 4-78 16,-1 7-107-16,3 4-37 16,7 5-59-16,5 4-20 15,12 4-14-15,3 4-1 0,12 0 3 16,9-3 3-16,8-1 5 15,3-3 0-15,-5-4-1 16,-3 0 2-16,-9-4 0 16,-4-2 1-16,-7 0-4 15,-9 0-3-15,-11-2-3 16,-5 2-2-16,-12 6 0 16,-1 2 2-16,6 4-1 15,0 4 2-15,13 6 12 16,5-3 6-16,8-2 14 15,5-2 3-15,14 0-5 16,8-1-3-16,12-3-8 16,2-5-4-16,6-9-3 15,-5-8-1-15,-12-4-14 0,0-3-10 16,-14-5-6 0,1 7 0-16,-4-5 12 0,-6 5 7 15,1 5 9-15,-7-1 7 0,0 12 4 16,-1 0 2-16,1 10-2 15,6 3-7 1,3 6-6-16,2 2-3 16,-1-2-3-16,-4-1 21 0,2 2-131 15,-1-2-140 1</inkml:trace>
  <inkml:trace contextRef="#ctx0" brushRef="#br0" timeOffset="76061.5">9065 11907 825 0,'0'-6'444'0,"3"-5"-113"0,10 11-162 0,6 4-32 16,13 17-32-16,6 5 1 0,-4 2-12 31,-4 2-11-31,-18-8-18 15,-12-6-13-15,-13-1-9 0,-11-7-4 16,-4-4-28 0,0-6-46-16,1-6-126 0</inkml:trace>
  <inkml:trace contextRef="#ctx0" brushRef="#br0" timeOffset="76707.4299">9912 11803 695 0,'5'-1'379'0,"8"1"-80"15,-1 17-128-15,-2 11-41 16,-2 18-47-16,-6 5-24 15,-3-4-23-15,-2-8-5 16,-1-11-9-16,2-14-1 16,2-12-3-16,8-5-5 15,8-16-18-15,6 1-5 16,5-15-4-16,0-1 2 0,1-7 13 16,1 0 2-1,-3 10-2-15,-3 7 13 0,-4 24 13 16,-7 9 11-16,-7 21 14 15,0 9-9-15,-1 6-5 16,0-4-11-16,6-4-7 16,0-8-2-16,2-13-120 15,4-4-92-15</inkml:trace>
  <inkml:trace contextRef="#ctx0" brushRef="#br0" timeOffset="77075.36">9940 11634 1096 0,'11'1'418'16,"15"-1"-294"-16,13 4-24 15,19 0-30-15,8 2-13 0,-6-1-32 16,-3 2-7 0,-20-2-19-16,-8-3-29 0,-12-1-63 15,-5 2-30-15,-12-7-20 16,-5 0 23-16,-2-4 61 16,-4-7 30-16,9 10 46 15,-1-2 23-15,7 6 36 16,-4 0 20-1,0 1 13-15,0 0-5 0,-1 0-14 16,1 23-13-16,-2 31-24 16,-3-30-13-16,5-4-69 15,4-8-63 1</inkml:trace>
  <inkml:trace contextRef="#ctx0" brushRef="#br0" timeOffset="77314.42">10655 11984 987 0,'1'9'489'16,"0"5"-189"-1,-4 9-71-15,-4 1-39 0,-10 3-76 16,-4 1-36-16,-3-2-46 0,-3-2-55 31,8-5-238-31</inkml:trace>
  <inkml:trace contextRef="#ctx0" brushRef="#br0" timeOffset="78639.64">11074 11878 1403 0,'11'20'58'16,"-3"-4"-15"-16,5 16 48 16,-3 3-23-16,-9-11-24 15,-2 0-11 1,-2-9-10-16,-4-7-4 0,5-6 0 16,0-3 0-16,6-7-7 15,3-5-9-15,6-8-16 16,0-4-3-16,9-1-1 0,4 5 6 15,0 6 14-15,-2 2 9 16,-8 13 19-16,-3 5 11 16,-5 10 11-16,1 9 0 15,-2-1-16-15,0 0-8 16,-2-1-12-16,-5-8-5 0,1-6 0 16,-3-2 0-16,3-7-20 15,1-4-10-15,-2 4-9 16,0-4-5-16,8-19 12 15,18-29 6-15,-7 32 3 16,5 1 2-16,0 4 5 16,-1 6 0-16,-6 10 3 15,0 5 3-15,-1 17 6 16,-10-3 4-16,1 2 0 31,-4-1-3-31,-4-2-3 0,1 1 1 0,-5-1-70 16,-1 2-85-16</inkml:trace>
  <inkml:trace contextRef="#ctx0" brushRef="#br0" timeOffset="79145.05">11828 12037 459 0,'1'-11'292'0,"2"-9"-41"0,-9-7-68 16,1 6-21-16,-11-6-42 15,-3 2-16-15,-2 6-30 16,-7 2-17-16,7 17-35 16,1 8-11-16,-2 10-14 15,10 7-6-15,1 2-2 31,7-1 0-31,11-4 4 16,3-4 3-16,8-9 4 16,1 0 2-16,6-6 2 15,1-3 0-15,-7-5 3 16,-4-6 0-16,-9-2 0 0,0 3 2 16,-2 4 4-16,-4 0 9 15,4 10 16-15,3 4 9 16,-2 9 7-16,5 11-3 15,-5 6-10-15,-1 4-8 16,-8 13-16-16,1 0-1 16,-9 6-3-16,-5 4 3 15,2-6 7-15,-8-2-3 0,-5-20 0 16,-3-11-2-16,-10-17 1 16,4-9-7-16,2-19-50 15,4-9-34-15,12-19-65 16,4-8-29-16,13-3-78 15,8 1-98-15</inkml:trace>
  <inkml:trace contextRef="#ctx0" brushRef="#br0" timeOffset="79591.98">11597 11649 696 0,'-1'-4'346'15,"4"3"-109"-15,5 0-72 16,14 1-72-1,7 1-21-15,11 1-27 0,2 1-16 16,3 1-11-16,1 3-3 0,-11-6 2 16,-4 3-29-1,-15-4-84-15,-3-1-50 0,-10-7-96 16,-3-2-3-16,-3-1 69 16,-3-4 49-16,5 6 100 15,1 0 55-15,3 4 76 16,3 1 36-16,0 7 44 15,2 2 4 1,-2 10-19-16,-1 8-16 0,-2 0-28 16,-3 2-19-16,-5-2-37 15,-3-7-16-15,0-2-57 16,2-5-84-16</inkml:trace>
  <inkml:trace contextRef="#ctx0" brushRef="#br0" timeOffset="80393.2">12646 11862 828 0,'-16'-6'376'16,"-14"-3"-187"-16,0 8-49 15,5 6-80-15,6 8-29 0,12 9-30 16,4 2-5-16,16 6 0 16,10 0 2-16,11-7 5 15,9-2 2-15,-6-12 4 16,0-3 2-16,-14-11 7 15,-14-7 3-15,1-4 2 16,-13-7-1-16,-8-7-7 0,2-2-2 16,-17-10-3-16,4-5-2 15,2-9-3-15,-1-4-3 16,19 7-11 0,7 4-19-16,11 13-38 15,5 9-19-15,10 12-48 0,-2 7-42 0</inkml:trace>
  <inkml:trace contextRef="#ctx0" brushRef="#br0" timeOffset="81008.7">12909 11758 776 0,'-8'0'300'16,"-8"4"-208"-16,1 4-35 0,13 5-31 16,4 6-2-16,12 3-8 15,6 0-3-15,9-4-2 16,1-5-1-16,-2-7 1 15,-2-4 0-15,-9-8 3 16,-7 2 1-16,-10-5-1 16,-2 4-3-16,-11 1-6 15,-6 1-2-15,-9 0 0 16,-5 3 6-16,5 4 8 16,4 5 3-16,15 5 10 15,6 6 4-15,7-2 7 0,6 2 4 16,5-8-6-16,4 0-5 15,4-4-12-15,1-6-4 16,2 2-3-16,-1-10-2 16,-1-7-2-16,3-1-1 15,-4-5-2 1,-2-1 0-16,-9 2 1 0,-6-1-1 16,-1 7 3-16,1 2 3 15,-1 10 5-15,10 6 3 16,-4 8-2-16,-2 7-2 0,0 3-6 15,-3 1 0-15,3-2-1 16,0-4 1 0,3-8 16-16,-1-5 9 0,-1-10 15 15,0-6 5-15,7-10 0 16,-4-7-5-16,1-3-13 16,-2 0-8-16,-5 4-31 15,0 4-46-15,-1 8-78 16</inkml:trace>
  <inkml:trace contextRef="#ctx0" brushRef="#br0" timeOffset="81566.84">13939 11777 734 0,'-2'5'303'0,"2"11"-152"16,0 10-48-16,4 8 3 15,0 1-6-15,0-3-22 16,-2-6-22-16,-2-7-23 15,0-5-3-15,-6-13-4 16,1-7-4-16,-2-7-25 16,1-12-12-16,6-3-14 15,1 1-3-15,10-4 15 16,2 6 3-16,10 3 3 16,4 2 4-16,4 4 12 0,-2 4 7 15,-1 10 7-15,-10 3 3 16,-5 13 8-16,-5 6-2 15,-8 9 0-15,8 4-2 16,-2 5-12-16,3-5-2 16,0-3 1-16,-2-1-44 15,7-15-218-15</inkml:trace>
  <inkml:trace contextRef="#ctx0" brushRef="#br0" timeOffset="81882.15">14524 11816 932 0,'1'7'375'0,"3"8"-231"15,-4 5-26-15,-8 8-21 16,-2 0-20-16,-9-2-32 16,-4-6-10-16,-4-5-18 15,-3-5-2-15,4-7-29 16,-1-5-21-16,7-13-30 15,-1-4-4-15,7-7 24 0,5 1 17 16,9-1 19-16,7 2 1 16,10 4 12-16,5 6 12 15,6 10 29-15,0 6 14 16,1 11 3-16,0 8-6 16,0 9-18-1,-2 0-12-15,0 0-12 16,-5-9 0-16,-4-8-113 0,2-2-119 15</inkml:trace>
  <inkml:trace contextRef="#ctx0" brushRef="#br0" timeOffset="82224.78">14709 11986 753 0,'7'7'380'0,"4"5"-100"16,5-2-76-16,2-2-51 0,0-8-27 15,2-2-42 1,0-5-20-16,3-3-32 16,-2-3-8-16,-2-7-11 0,-8-2-2 15,-7-3-14 1,-7-3-9-16,-11-3-27 0,-3 0-5 0,-6 6 4 31,-2 5 4-31,0 11 19 0,1 9 1 0,1 8 2 31,4 7 2-31,2 14 34 0,7 3 17 16,10 13 33-16,1 2 14 16,5 1-16-16,1-3-10 15,0-2-25-15,3 0-11 0,-2-4-51 16,3-1-59 0</inkml:trace>
  <inkml:trace contextRef="#ctx0" brushRef="#br0" timeOffset="82739.59">15323 11846 700 0,'-5'5'362'16,"-4"7"-105"-16,-10 8-101 0,-7 5-28 16,-8 1-43-16,1-1-26 15,0-5-23-15,4-2-8 16,7-11-8-16,-3-7-2 16,13-8 1-16,-6-9 0 15,9-4-9-15,8 0-4 16,3-7-3-16,14 6 3 0,1 3 14 15,-1 1 5 1,2 16 5-16,-4 3 1 0,11 22-7 16,3 5-1-1,3 8-5-15,0 2-3 0,-7-6 2 16,-3-3-48-16,-8-8-153 16,-3-5-242-16</inkml:trace>
  <inkml:trace contextRef="#ctx0" brushRef="#br0" timeOffset="82865.78">15157 11629 1035 0,'-1'-8'404'0,"0"-4"-263"16,-3 4-113-16,4 4-59 15,8 7-360-15</inkml:trace>
  <inkml:trace contextRef="#ctx0" brushRef="#br0" timeOffset="83166.92">15318 11729 804 0,'12'24'457'0,"9"21"-103"16,9 17-112-16,2 0-55 0,4 1-74 16,-6-7-33-1,-5-16-38-15,-6-2-14 16,-4-3-15-16,-4-1-10 15,-9-6-94-15,-4-3-66 0,-16-17-137 16,-5-7-22 0,-10-8 86-16,2-4 63 0,1-4 166 15,3 0 60 1,10-1 80-16,8-1 40 0,16-3 31 16,12-4-9-1,13-10-42-15,4-1-26 16,3-2-43-16,-2 4-21 0,-6 7-32 0,-4-2-14 15,-7 3-75 1,-6-2-82-16</inkml:trace>
  <inkml:trace contextRef="#ctx0" brushRef="#br0" timeOffset="83838.73">15886 11959 634 0,'-1'-6'276'0,"-4"-14"-136"0,-2 0-31 15,-4-5-36-15,-6-2-5 16,-7 0-11-16,-4 6-4 15,-3 15-18-15,0 3-10 16,5 15-15-16,7 5-4 16,9 7 1-16,5 5 2 15,13 2-2-15,4-1 1 0,7-9 1 16,8-7 1-16,-2-12 3 16,1-3 0-16,0-7 1 15,-4-4-2-15,-2-4 0 16,-4-2-2-16,-5-2 0 15,0-1 0-15,-3 3-2 16,0-2 5-16,-2 5 13 16,-2 4 3-16,-1 6 1 15,1 8 2-15,0 6-4 16,1 2 2-16,2 8 3 16,0-1-3-16,1 4-8 0,0 0-3 15,6-1-3-15,0-4-1 16,1-2-5-1,0-6 1-15,-5-9 1 0,3 0 0 16,-3-8 0-16,2 1 0 16,-2-4-3-16,1 0-1 0,-7-4-4 15,2 10-3 1,0 5-4-16,0 5 0 0,4 11 3 16,-5-6 1-1,0 6 5-15,6-3 1 0,-2-5 0 16,3-1 1-16,4-13 4 15,0-2 2-15,2-5 1 16,2-5 0-16,-2-7 2 16,-3-3 2-16,-5-1-4 15,-2 3 0-15,-5 11-98 16,-3 4 284-16</inkml:trace>
  <inkml:trace contextRef="#ctx0" brushRef="#br0" timeOffset="84500.51">17141 11727 453 0,'-10'-6'304'15,"-14"-3"-16"-15,1 6-79 0,-4-1-32 0,2 5-62 16,6 3-31-1,10 4-50 1,8 3-13-16,7 4-13 0,5 0 0 16,1 3 1-1,4 0 0-15,1-3-3 0,-3-1 0 16,0-6 3-16,-3-3 3 16,-10-3 2-1,-1-2-1-15,-9 0-4 16,-5-1-4-16,-2-2-3 0,-5 5 1 15,4 0 0 1,1 0 6-16,7 5 4 0,9 0 3 16,6 4 7-16,1 1-2 15,11 4 2-15,-5 0-2 16,6-2-4-16,-1 0-4 16,-5-11-4-16,4 2-1 15,-7-7-42-15,5-2-51 16,-6 1-238-16</inkml:trace>
  <inkml:trace contextRef="#ctx0" brushRef="#br0" timeOffset="84660.31">17045 11478 912 0,'3'-1'408'16,"-4"-7"-202"-16,2 5-125 15,2 6-41-15,2 4-60 16,5 3-88-16</inkml:trace>
  <inkml:trace contextRef="#ctx0" brushRef="#br0" timeOffset="85038.81">17337 11846 883 0,'11'8'395'0,"12"6"-187"15,0 2-39-15,2-4-61 16,3-1-21 0,-10-10-33-16,-1-1-16 0,0-5-21 15,-8-6-1-15,-1-2-26 16,-6-3-9-16,-10-5-8 15,-5 2-6-15,-5 0 18 16,-2 2 5-16,-3 7 2 16,-2 3-1-16,1 7-2 15,1 8-1-15,5 11 12 16,6 6 13-16,4 9 30 0,6 8 13 16,5-2 18-16,6 8-5 15,5 1-20-15,0-7-10 16,2 3-21-16,-1-5-5 15,2-6-1-15,2-2-64 16,-1-10-223-16</inkml:trace>
  <inkml:trace contextRef="#ctx0" brushRef="#br0" timeOffset="85371.98">17642 11747 1119 0,'10'15'467'0,"4"10"-265"0,1 21-75 15,2 7-11-15,-5 4-23 0,-3-2-19 16,-9-14-30 0,-7-3-14-16,-15-10-12 15,-2-1-22-15,-7-7-65 0,3-9-24 16,0-11-23-16,11-11 5 15,9-9 33 1,6-5 16-16,10-9 19 0,0-10 12 16,14-9 28-1,3-6 9-15,17 3 28 0,0 5 7 16,-5 16 3 0,-5 10-8-16,-11 12-28 15,-5 6-33-15,-1 11-227 16</inkml:trace>
  <inkml:trace contextRef="#ctx0" brushRef="#br0" timeOffset="85671.4">17949 11872 576 0,'0'1'377'16,"-3"-1"29"-16,5 8-199 15,7 5-77-15,1-1-19 16,1 2-14-16,3-2-14 16,2-7-25-16,3-4-5 15,1-8-11-15,6-3-2 16,-4-8-7-16,-11-1-4 16,-9-7-2-16,-12-2 1 0,-18-2 1 15,1 4 0-15,-6 12-5 16,6 7-5-16,6 13-13 15,0 5-6-15,11 11-14 16,3 2-51-16</inkml:trace>
  <inkml:trace contextRef="#ctx0" brushRef="#br0" timeOffset="86827.38">18699 11702 832 0,'-8'-3'382'0,"-7"2"-186"16,-1 5-41-16,1 7-83 0,3 9-28 16,12 7-22-16,6 6-10 15,12 2-2 1,8-1 1-16,1-11-2 0,4-8 4 15,2-8 3 1,-3-8 1-16,-3-9 1 0,-6-5-1 16,-7-10-5-16,-6-1-6 15,-5 3-10-15,3 3-4 16,-4 6-6 0,-2 6 0-16,-1 6-3 0,-2 3 0 15,2 10 3-15,0 4 1 16,3 8 8-16,1 2 3 15,7-2 2-15,5-4 2 16,3-7 6-16,2-6 2 16,-3-13 5-16,2-3 0 15,0-10-1-15,-2-3 0 0,12 0 5 16,-1-2 7-16,4 6 20 16,1 3 9-16,-6 9 4 0,-6 6 1 31,-4 10-9-31,-3 9-1 15,-7 11-1-15,-6 5-2 0,-13 0-7 16,-4 0-5-16,-10-11-11 16,-3-4 0-16,-1-8-61 15,-4-14-60-15,13-11-236 16</inkml:trace>
  <inkml:trace contextRef="#ctx0" brushRef="#br0" timeOffset="90724.45">19807 11717 692 0,'15'7'323'0,"9"3"-140"0,0 12-65 15,-3 2-20-15,-18 11-18 16,-6 1-9-16,-19 5-20 15,-6-2-8-15,7-11-20 16,2-11-5-16,15-16-4 16,8-7-5-16,9-22-8 15,7-5-5-15,6-8-5 0,5-1 1 16,-4 9 8 0,-6 3 0-16,-7 8 2 15,-7 4 0-15,-5 9-2 16,2 4-2-16,-3 10 2 15,-3 7 0-15,-4 8 8 0,6 7 1 16,1 7 0-16,9 3-3 16,6-3-2-16,1-5-1 0,8-9-5 15,0-10-39 1,6-10-156-16,2 0-239 0</inkml:trace>
  <inkml:trace contextRef="#ctx0" brushRef="#br0" timeOffset="90986.05">20362 11833 607 0,'4'5'311'0,"-3"7"-85"15,-6 4-50-15,-4 5-68 0,-13-2-26 16,-4-2-42 0,-3-3-10-16,2-6-11 15,3-7-3-15,5-11-4 0,7-4-1 16,9-10-5-16,5-2-3 15,13-3-3-15,2 1 2 16,7 7 11-16,-1 6 7 16,-1 11 7-16,-1 7 2 15,-5 15-3-15,-1 8-4 16,-4 13-5-16,4 5-2 0,-5-3 13 16,1-3-61-16,2-6-249 15</inkml:trace>
  <inkml:trace contextRef="#ctx0" brushRef="#br0" timeOffset="91151.4">20305 11590 712 0,'-4'-6'361'16,"-5"-6"-122"-16,3 9-120 0,0 5-96 15,4 8-86-15</inkml:trace>
  <inkml:trace contextRef="#ctx0" brushRef="#br0" timeOffset="91516.7">20541 11818 826 0,'-2'6'315'0,"7"11"-213"15,2 5-33-15,12 3-7 16,6 1 0-16,2-11-10 16,2-5-4-16,-1-10-3 15,-1-7-3-15,-2-12-8 16,2-7-3-16,-2-12-9 15,-1 0-5-15,-8-3-2 16,-5-2 1-16,-12-1 2 0,-12-8-1 16,-14-3 7-16,-8-2 8 15,-9 7 10-15,0 11 5 16,0 21-8-16,6 12-11 16,14 13-23-16,8 8-7 15,18 6-11-15,14 4 1 16,17 2 6-16,6 0-20 0,15 0-93 15,0-3-98-15</inkml:trace>
  <inkml:trace contextRef="#ctx0" brushRef="#br0" timeOffset="92023.28">21134 11690 748 0,'-13'-3'336'16,"-11"-1"-154"-16,-3 3-45 16,5 7-57-16,5 3-29 15,11 5-39-15,5 0-10 0,13 2-4 16,6-1 2-16,7-1 4 16,4-2 3-16,-7-4 0 15,0-2 1 1,-9-5 3-16,-6-1-1 0,-9-2-4 15,-4-3-2-15,-13 2-3 16,-5-1-1-16,-7 3 0 16,-5 1 3-16,8 7 22 15,9 5 15-15,8 6 27 16,7 5 15-16,8 6 2 0,1-4-7 16,13 7-21-16,9-9-13 15,9-7-21-15,10-5-7 16,8-16-52-16,-2-5-75 15</inkml:trace>
  <inkml:trace contextRef="#ctx0" brushRef="#br0" timeOffset="92404.73">21336 11673 894 0,'-2'-1'354'0,"7"1"-238"16,5 2-36-16,11 0-47 16,5 1-8-16,6 0-14 15,0 0-2-15,-6-1-2 16,2-2 0-16,-13-6-1 0,-1 0-3 15,-8 3-3-15,-8-2-2 16,-8 8-3-16,-5-3 2 16,-3 5 25-16,0 8 15 0,1 3 13 31,0 6 5-31,6 4-8 0,7 2-2 16,5 7-2-1,8-3-3-15,4-2-12 16,4-5-9-16,11-12-5 15,5-3-19-15,8-11-112 16,-5-5-117-16</inkml:trace>
  <inkml:trace contextRef="#ctx0" brushRef="#br0" timeOffset="92859.26">21814 11658 589 0,'-8'-4'309'0,"-7"-3"-89"16,-3 5-112-16,2 3-30 15,7 7-45-15,4 2-12 16,10 2-11-16,8 2 0 16,3-1-2-16,7-3 0 0,-2-2 0 15,-3-2-2-15,1-5-5 16,-14-2-1-16,-5-1-6 15,-1-2-2-15,0 3 4 16,-4 1 2-16,-14 1 6 16,-31 6 5-16,35 5 10 15,6 1 3-15,6 2 1 16,3 3 2-16,5-2 1 16,5-1 4-16,2-4 5 15,6-1 2-15,-1-9-2 16,4-1-5-16,-3-8-9 15,0-4-7-15,8 1-8 16,0 3-2-16,10 8 10 16,-1 2 1-16,-1 12 15 15,-4 2 8-15,-10 3 16 16,-6 3 9-16,-18-2 1 0,-7 1-6 16,-10-4-23-16,-6-2-9 15,-1-8-88-15,-1-7-80 16</inkml:trace>
  <inkml:trace contextRef="#ctx0" brushRef="#br0" timeOffset="93397.05">22828 11689 670 0,'-10'0'321'0,"-12"5"-133"15,-3 3-72-15,2 7-70 16,0 3-8-16,8 7 2 15,6 4 0-15,13 6-2 16,10-2-8-16,12 1-11 16,4-4-1-16,3-12 1 15,-6-4 0-15,-11-14 4 16,-2-5 5-16,-14-9 3 16,0-2 0-16,-15-4-3 15,-6-3-1-15,-11-1-5 16,-7 5-3-16,7 0-9 15,3 7-10-15,20 7-97 0,7 2-96 16</inkml:trace>
  <inkml:trace contextRef="#ctx0" brushRef="#br0" timeOffset="93632.2">22912 11718 684 0,'10'-3'344'0,"16"0"-120"16,9 1-64-16,9 1-66 15,4-3-13-15,-3 2-9 16,-2-2-12-16,-9 2-27 16,-7-3-13-16,-4 3-24 15,-6-3-43-15,-2 1-144 16,-1 3-123-16</inkml:trace>
  <inkml:trace contextRef="#ctx0" brushRef="#br0" timeOffset="93801.48">23133 11717 411 0,'-4'7'288'0,"0"4"-11"16,5 5-59-16,0 1-32 15,5 7-54-15,2 4-25 16,-3 5-45-16,1 1-21 15,-2-3-19 1,-4-5 2-16,-4-7-128 0,0-6-134 0</inkml:trace>
  <inkml:trace contextRef="#ctx0" brushRef="#br0" timeOffset="94105.33">23281 11868 592 0,'10'-5'411'15,"9"-2"9"-15,-7 8-176 0,4 8-37 16,-6 8-72-16,-5-1-27 16,-1 2-38-16,-2-6-15 15,-1-2-23-15,5 0-4 16,-6-10-5-16,0-3-3 16,0-12-5-16,2-3-4 15,8-3-9-15,1-3 0 16,6 2-3-16,-1 0 0 0,2 7-2 15,7 7-1-15,-1 9-2 16,-1 6 0-16,-2 9 7 16,-4 6 7-16,-5 6 12 15,-3 4 6-15,-2 7-2 16,-4-4-3-16,-3-3 10 16,-1-4-58-16,-6-15-161 15</inkml:trace>
  <inkml:trace contextRef="#ctx0" brushRef="#br0" timeOffset="95288.34">1652 12727 786 0,'-3'3'404'15,"-1"6"-105"-15,-2 22-141 16,1 15-42-16,11 29-29 16,-1 7-18-16,7 7-24 15,1-4-2-15,-10-12-22 16,2-4-5-16,2-17-4 15,3-7-15-15,2-17-115 16,-3-9-107-16</inkml:trace>
  <inkml:trace contextRef="#ctx0" brushRef="#br0" timeOffset="95454.47">1725 13041 925 0,'3'-4'373'16,"9"0"-236"-16,4-2-78 0,11 2-51 15,5 4-4-15,11 3-146 16</inkml:trace>
  <inkml:trace contextRef="#ctx0" brushRef="#br0" timeOffset="95853.28">2173 12818 665 0,'-17'-10'361'16,"-17"-9"-58"-16,4 4-133 15,9 9-90-15,8 5-30 0,2 10-39 31,-1 7-11-31,9 8-11 0,2 5-3 0,7 0 4 16,9 2 2-16,2-9 7 16,3 0 4-16,5-12 5 15,-4-3 3-15,0-3 2 16,-7-7 1-16,-5 3-13 16,-9-6-4-16,-12-1-7 15,-8 2 0-15,-5 0 10 16,-2 7 2-16,7 7 21 15,7 1 7-15,1 3 10 16,8 4 9-16,6-1-7 16,2 4-6-16,14-2-9 15,1-2-8-15,2-7-10 0,6-1-1 16,1-6-44-16,2-4-58 16</inkml:trace>
  <inkml:trace contextRef="#ctx0" brushRef="#br0" timeOffset="96189.85">2330 12857 693 0,'4'-3'384'15,"4"-2"-51"-15,3 0-132 16,9 4-99-16,3 0-29 16,7 3-43-16,1-1-14 15,-2-2-9-15,-5 1 1 0,-9-3-5 31,-5-1-18-31,-7 0-37 16,-3-1-22-16,-5-2-16 0,1 2 15 0,-2 3 32 16,-7 1 19-16,5 4 18 15,-7 4 15-15,-3 5 38 16,7 5 11-16,0 7 18 16,-1 1-11-16,11 5-26 15,1-2-10-15,6-3-16 16,6-1-4-16,6-8-6 15,3-3 1-15,3-9-36 0,0-4-36 32,9-3-126-32,3-6-11 0,9-6-80 15</inkml:trace>
  <inkml:trace contextRef="#ctx0" brushRef="#br0" timeOffset="96441.65">2933 12958 420 0,'1'3'294'0,"1"2"13"16,-7 2-44-16,-11 1-85 15,-5 7-27-15,-10 0-51 16,-4 1-23-16,-5-4-39 16,15-14-11-1,12 0-11-15,0 2-3 0,-25-10-8 16,5-9-5-16,13-6-16 16,19 6-4-16,9-1-5 15,9 6 0-15,10 4 11 0,4 8 14 16,0 9 25-1,0 9 18-15,-3 12 25 0,-2 1-3 16,-2 0-13-16,-3-6-11 16,-1-3-28-16,-4-4-71 0</inkml:trace>
  <inkml:trace contextRef="#ctx0" brushRef="#br0" timeOffset="97251.83">3062 12826 569 0,'0'2'259'15,"6"1"-84"-15,4 3-82 0,15 0-39 0,5-1-11 16,9-5-29-16,6-4-6 15,-4-6 1-15,-1-1 1 16,-14 2-16-16,-9 2-11 16,-17 3-12-16,-5 1-1 15,-17 4 26-15,-3 5 22 16,-6 7 54-16,0 3 19 0,8 8 5 16,6 5-13-16,13 3-46 15,7 1-20-15,14-1-15 16,6 1-1-16,10-6 2 15,6-5 2-15,8-13 0 16,6-6-27-16,0-9-61 16,-2-3-25-16,-11-6-57 15,-5-4 25-15,-8-5 62 16,-5-5 40-16,-14-1 128 16,-7 3 41-16,-13 3 56 15,-7 5 9-15,-4 6-31 16,-10 0-20-16,9 13-42 15,-1 0-22-15,2 9-43 16,11 4-21 0,-1 1-27-16,11 6-8 0,8-1-2 0,5 1 2 15,11 2 10 1,-7-6 6-16,9 0 3 16,0-1 3-16,2-6-4 15,2-1-45 1,-7-15-181-16</inkml:trace>
  <inkml:trace contextRef="#ctx0" brushRef="#br0" timeOffset="97368.39">3605 12658 832 0,'-8'-11'418'16,"-2"-9"-148"0,0 5-92-16,4 5-117 0,7 10-42 0,1 2-166 15</inkml:trace>
  <inkml:trace contextRef="#ctx0" brushRef="#br0" timeOffset="97709.07">3800 12934 473 0,'6'13'313'0,"4"9"18"16,4 4-183-16,0-7-30 15,-2-3-44-15,-2-1-18 16,-5-12-19-16,-3 3-1 0,-4-6-8 16,0-1-2-16,1 0-7 15,0-1-6-15,-7-13-6 16,-12-28-2-16,22 16-5 16,3 8-2-16,7-3 10 15,5-1 14-15,4 11 26 16,-3-2 12-16,1 10 12 15,-7 6-7-15,-3 11-17 16,1 4-9-16,3 13-22 16,-3-5-6-16,3 5-7 15,-8-3 15-15,-2-7-124 16,4 1-160-16</inkml:trace>
  <inkml:trace contextRef="#ctx0" brushRef="#br0" timeOffset="97891.9">4140 12866 1287 0,'-2'2'508'0,"2"8"-335"16,1 6-62-16,3 4-63 15,3 7-10-15,2-1-23 16,2-1 20-16,3 3-173 15</inkml:trace>
  <inkml:trace contextRef="#ctx0" brushRef="#br0" timeOffset="98277.42">4537 12884 482 0,'-8'-6'346'15,"-7"-7"58"-15,-8 0-151 16,5 9-125-16,2 0-42 15,1 10-70-15,8 2-19 16,2 9-16-16,6 9-2 16,2 5 1-16,11 6 5 15,1-4 8-15,-5-9 5 16,7-8 7-16,-7-5 2 16,-3-9 8-16,3 2 5 15,-7-6 33-15,-2 2 2 0,-6-7-7 16,-5-3-4-16,-6 0-89 15,-1-11-105 1</inkml:trace>
  <inkml:trace contextRef="#ctx0" brushRef="#br0" timeOffset="98703.39">4643 12884 870 0,'3'0'451'0,"4"4"-104"0,5 9-110 16,2 6-89-16,-2 2-36 15,-2 0-53-15,-5 1-12 16,-4-5-16-16,1 0-6 0,-2-3-9 16,4-6-3-16,7-4-2 15,-3-11 0-15,4-11-8 16,0-1-3-16,3-5-5 16,3 4-3-1,5 5 2-15,2-2 3 16,-2 6-3-16,-1 8 0 15,-4 10 11-15,-4 9 6 0,-6 9 15 16,0 5 4-16,-5-1-7 16,-3-2-6-16,0-1 14 15,-1-4-76-15</inkml:trace>
  <inkml:trace contextRef="#ctx0" brushRef="#br0" timeOffset="99170.02">5124 12469 783 0,'30'14'384'16,"20"7"-116"-16,23 32-91 0,5 21-6 16,-2 41 12-16,-12 10 0 15,-40 7-23-15,-16 0-11 16,-39-17-51-16,-17-7-28 15,-17-18-19-15,-5-15-72 16,-4-32-266-16</inkml:trace>
  <inkml:trace contextRef="#ctx0" brushRef="#br0" timeOffset="102895.26">5826 13158 740 0,'0'0'379'0,"0"1"-82"0,1 1-49 15,-1-2-72-15,0 0-40 0,0 0-75 16,0-1-32-16,0 0-211 15</inkml:trace>
  <inkml:trace contextRef="#ctx0" brushRef="#br0" timeOffset="103251.06">6263 12631 704 0,'-3'-4'402'16,"0"-1"-93"0,1 10-124-16,-2 12-42 15,4 21-68-15,0 8-16 16,4 22-23-16,3 7-7 0,-3-4-6 16,0-1-3-16,-1-14-18 15,-2-10-50-15,4-12-176 16</inkml:trace>
  <inkml:trace contextRef="#ctx0" brushRef="#br0" timeOffset="103474.34">6506 12687 889 0,'-6'-2'456'0,"-4"0"-147"15,-1 5-92-15,11 16-103 16,3 4-31-16,9 17-22 16,5 6-10-16,-1 9-16 15,2 5-9-15,-4-10-8 16,-5 1-24-16,-3-14-141 16,-7-11-123-16</inkml:trace>
  <inkml:trace contextRef="#ctx0" brushRef="#br0" timeOffset="103635.84">6274 12918 596 0,'16'0'361'16,"26"1"23"-16,-1 3-183 15,9 7-82-15,-3-5-28 0,-3 1-57 16,0-2-89-16</inkml:trace>
  <inkml:trace contextRef="#ctx0" brushRef="#br0" timeOffset="104305.6">7577 12924 729 0,'-12'-4'365'16,"-11"0"-123"-16,-3 4-71 0,-4-2-27 0,5 9-56 15,1 3-34-15,12 1-44 32,8 9-10-32,6 2-9 15,11 8 1-15,10 0 3 16,4-2 4-16,9-5 3 15,1-8 3-15,1-4 2 16,-6-7 0-16,-8-8-1 16,-8-8-1-16,-11-7 3 15,-7-4 1-15,-11-9 1 16,-8 1 2-16,-9-11-1 16,0-7 0-16,5-1-2 0,7-7-2 15,18 1-7-15,9 4-1 16,15 9-8-16,3 5-3 15,10 16-30-15,3 6-25 16,-4 16-119-16,4 6-161 16</inkml:trace>
  <inkml:trace contextRef="#ctx0" brushRef="#br0" timeOffset="104624.17">7843 12890 787 0,'0'3'358'15,"-2"6"-145"-15,-5 7-38 16,2 8-44-1,-1 4-10-15,8 4-34 0,11-1-15 16,2-4-19-16,5-1-5 16,7-11-5-16,-4-6 0 15,6-6-7-15,-2-4-4 16,-12-7-4-16,1-2-2 16,-10-5-9-16,-5-3-36 15,1-1-132-15,-5-4-102 16</inkml:trace>
  <inkml:trace contextRef="#ctx0" brushRef="#br0" timeOffset="104749.87">7937 12761 445 0,'0'-2'264'0,"-3"-4"-13"0,3 0-41 16,0 5-80 0,0 0-31-16,0 1-60 15,0 0-20-15,0 0-144 0</inkml:trace>
  <inkml:trace contextRef="#ctx0" brushRef="#br0" timeOffset="105289.03">8143 12925 755 0,'-2'-2'373'15,"2"2"-130"-15,2 10-101 16,7 7-27-16,7 7-34 16,4 2-11-16,2 1-25 15,2 0-6-15,-2-5-10 0,-4-6-1 16,-6-15 3 0,-6-2 6-16,1-7 5 0,-5 1-2 15,6-2-11-15,1-6-9 16,-1-1-11-16,4-7-4 15,-1-4-63-15,3 3-59 16</inkml:trace>
  <inkml:trace contextRef="#ctx0" brushRef="#br0" timeOffset="105605.35">8726 13011 890 0,'-3'12'415'0,"-12"11"-186"16,-5 1-63-16,-4-5-89 15,-2 0-28-15,1-5-26 16,2-9-4-16,5-4-4 0,1-6-1 16,3-3-4-16,3-6-4 15,9-5-7 1,3-1-5-16,13-4-2 0,2 2 0 15,8 5 1 1,3 0 0-16,-1 16 2 0,3 7 8 16,-8 7 15-16,-1 9 6 0,-3 3 7 15,-3-1-8 1,-2 4-10-16,0-4-20 16,2 0-223-1</inkml:trace>
  <inkml:trace contextRef="#ctx0" brushRef="#br0" timeOffset="105837.68">8874 12893 819 0,'0'0'457'15,"-2"3"-65"-15,2 12-176 16,3 14-99-16,-1 7-16 0,10 8-13 15,-2 3-10 1,3 9-27-16,1 2-11 16,-12 5-19-16,2 1-6 15,-2-10-43-15,-2-2-49 0,7-17-89 16,-1-8-106-16</inkml:trace>
  <inkml:trace contextRef="#ctx0" brushRef="#br0" timeOffset="106016.22">8952 13113 657 0,'2'-9'377'0,"7"-2"8"15,5 7-247-15,9 2-77 16,4 5-22-16,6 2-45 0,-1-1-75 15</inkml:trace>
  <inkml:trace contextRef="#ctx0" brushRef="#br0" timeOffset="106320.57">9220 12978 734 0,'0'0'411'0,"0"8"-27"16,3 7-147-16,2 6-90 15,-3 2-16-15,-2-5-52 16,0 2-21-16,0-10-30 16,0-4-6-16,3-6-4 15,2-7-1-15,4-8-6 16,2-3-5-16,7-4-6 16,-3-3-2-16,5 6 1 15,4 4-1-15,-5 8-3 16,2 6 7-16,0 12 23 0,-6 4 14 15,-1 11 27-15,-7 1-2 16,-2 7-16-16,-4 3-13 16,-4 0-34-16,1-1-68 15</inkml:trace>
  <inkml:trace contextRef="#ctx0" brushRef="#br0" timeOffset="106809.03">7947 12615 584 0,'0'-7'363'0,"0"-2"18"0,-6-1-96 15,-1 18-99-15,-1 10-41 16,3 14-93-16,5 11-21 16,10 3-38-16,7-1-42 15</inkml:trace>
  <inkml:trace contextRef="#ctx0" brushRef="#br0" timeOffset="107786.24">10059 12851 818 0,'12'1'306'16,"19"5"-237"-16,9-4-20 15,3-3-23-15,2-2-4 0,-12-8-6 16,-4 2-2 0,-15 0-3-16,-4 4-14 0,-12 6-14 15,-13 5-2-15,-10 9-3 16,-9 4 13-16,0 5 24 15,8 6 10-15,8-3 6 16,7 3 2 0,21-2-12-16,5-4-5 15,15-2-2-15,5-9 0 16,2-10-1-16,0-4-1 0,-2-8 0 16,-2 0 0-16,-6-4-3 15,-4 5 0-15,-10-2-2 16,-3-1 0-16,-5 5-1 0,-2 2-2 0,-2 4 9 15,2 2 6-15,-3-2 7 16,0 0 5-16,13 6-6 16,44 15-3-16,-22-20-6 15,6 5-2-15,-7-10-3 16,0 4 0-16,-10-7 1 16,-5-1 0-16,-6-6 1 15,-6-3-1-15,-7 3-4 31,-14-7-3-31,-8 4-4 16,-6-1-1-16,-14 3 1 16,3 3-1-16,1 12-4 15,7 8-2-15,10 11-3 0,6 3-5 16,6 4 23-16,9 1 7 31,0-14 13-31,1 1 11 0,8 46-18 0,3 5-3 16,6 0-6-16,-8-25 2 15,3-7-76-15,-3-4-97 16</inkml:trace>
  <inkml:trace contextRef="#ctx0" brushRef="#br0" timeOffset="107973.68">10810 12906 775 0,'0'5'457'16,"0"0"15"-16,1 12-302 16,2 6-44-16,4 2-45 0,4 4-23 15,0 0-34 1,1-5-17-16,-2-5-165 0</inkml:trace>
  <inkml:trace contextRef="#ctx0" brushRef="#br0" timeOffset="108202.84">11044 12720 998 0,'-3'3'409'16,"0"16"-220"-16,3 8-59 15,10 25-21-15,1 8-12 0,4 6-26 16,0 2-13-16,0-7-20 16,-4-5-18-16,-4-5-143 15,-5-8-129-15</inkml:trace>
  <inkml:trace contextRef="#ctx0" brushRef="#br0" timeOffset="108516.97">11097 12714 997 0,'12'-7'407'16,"17"0"-247"-16,2 7-48 16,-9 5-60-16,0 7-10 0,-15 2-20 15,-10 2-8 1,-4 5-4-1,-11 0-1-15,-2-3-1 0,1-5-8 16,7-8-26-16,8-5-14 16,12-5-9-16,7-1 7 15,14 6 21-15,0 1 10 16,0 11 6-16,-1 5 2 16,-10 7 25-16,-7 5 14 0,-15 2 10 15,-4 5 2 1,-19-11-13-16,-2-3-39 15,-2-11-211-15</inkml:trace>
  <inkml:trace contextRef="#ctx0" brushRef="#br0" timeOffset="108890">11428 12886 675 0,'5'-2'407'0,"9"4"19"0,-1 3-187 16,0 18-83-16,-3 0-19 16,-8 2-43-16,-1 4-23 15,2-13-31-15,-3-3-9 16,3-9-10-16,2-9-4 15,3-4-14-15,6-8-5 16,4-5-11-16,3-6-4 16,2 3 8-16,-4 2 2 15,0 9 2-15,1 6 0 0,-9 9-1 16,4 8 0 0,-6 11 1-16,-5 3 4 0,6 8 1 15,-6 1 1-15,-4-4 14 16,0-1-70-16,-4-8-227 15</inkml:trace>
  <inkml:trace contextRef="#ctx0" brushRef="#br0" timeOffset="109045.27">11556 12647 1209 0,'-3'-3'469'0,"-3"-4"-343"0,3 1-66 16,5 10-113 0,5 3-107-16</inkml:trace>
  <inkml:trace contextRef="#ctx0" brushRef="#br0" timeOffset="109214.37">11894 12909 1003 0,'19'19'502'15,"13"12"-173"-15,-13-4-104 16,-8-5-38 0,-14-10-55-16,-3 5-29 0,-16-13-45 15,-2 1-17-15,-4-5-80 16,6-12-87-16</inkml:trace>
  <inkml:trace contextRef="#ctx0" brushRef="#br0" timeOffset="109753.57">12697 12845 681 0,'-8'0'340'0,"-12"3"-111"16,1 6-63-16,9 13-90 15,2 8-25-15,9 8-28 16,11-3-3-16,11-7 8 16,2-7 0-16,11-13-1 15,-1-5 1-15,-8-8 9 16,-1-7 1-16,-17-5-2 0,-11-7-6 16,-10-4-31-16,-5-1-38 15,-5-2-138 1,4 7-156-16</inkml:trace>
  <inkml:trace contextRef="#ctx0" brushRef="#br0" timeOffset="110027.46">12842 12701 877 0,'14'-10'447'0,"9"-6"-149"16,-2 4-94-16,11 5-35 15,4 16-49-15,2 6-24 16,7 20-24-16,-12 11-7 15,-10 12-22-15,3 6-9 0,-9 0-13 16,-4-12-4 0,2-14-3-16,-7-13 1 0,0-9-8 15,1-2-19-15,-4-9-49 16,-2-5-23-16,-9-8-37 16,-8-1 10-16,-9-2 40 15,-2 3 22-15,-11 1 36 16,2 5 7-16,1 5 0 15,1 2-23-15,15 2-139 0</inkml:trace>
  <inkml:trace contextRef="#ctx0" brushRef="#br0" timeOffset="110222.38">13327 12880 1170 0,'-1'6'499'0,"1"12"-272"0,0 3-44 16,6 13-64-16,3 1-28 15,-1-4-42-15,4-1-12 16,-9-21-27 0,0-4-50-16,-1 0-172 15</inkml:trace>
  <inkml:trace contextRef="#ctx0" brushRef="#br0" timeOffset="110373.04">13244 12589 1100 0,'-3'-1'457'16,"-4"-1"-254"-16,7 3-154 15,0-1-43-15,0 0-461 16</inkml:trace>
  <inkml:trace contextRef="#ctx0" brushRef="#br0" timeOffset="110935.13">13723 12879 515 0,'-4'-6'304'0,"2"-4"-57"15,-14-1-66-15,2 4-21 16,-2 6-48-16,-8 1-19 16,12 14-46-16,-4 0-19 15,7 12-16-15,7 8-6 16,3 4 0-16,8 3 1 16,7-10 2-16,5-3 1 15,3-12 4 1,-1-4 3-16,-4-10 6 0,-4-3 3 15,-19-8-2-15,-4-1-4 16,-15-3-11-16,-5-4-19 0,4 4-114 16,2-7-148-1</inkml:trace>
  <inkml:trace contextRef="#ctx0" brushRef="#br0" timeOffset="111302.3">13830 12935 595 0,'7'8'382'16,"3"3"-15"-16,3 6-144 0,0 3-44 16,3-3-62-1,5 7-28-15,4-6-39 0,5 2-11 16,2-6-16-16,1-6-4 0,2-7-3 31,-5-1 1-31,-3-10 1 0,-3-6 0 0,-11-7-1 31,-4-9-2-31,-8-6-2 16,-7-8-2-16,-9-6-3 16,-9-5-2-16,-17-3-1 15,-7-1-2-15,-1 1 0 16,3 6-1-16,11 21-2 16,7 9-2-16,10 18-8 15,6 10-5-15,15 8 1 0,7 7-2 16,22 15 8-16,13 1 5 15,16 7 3-15,-2 0-15 16,-7 0-81-16,-6-2-61 16</inkml:trace>
  <inkml:trace contextRef="#ctx0" brushRef="#br0" timeOffset="111627.88">14345 12950 786 0,'2'1'400'0,"0"5"-100"15,1 6-76-15,-4 4-75 16,-1 0-28-16,-3 0-50 16,-2-4-22-16,5-2-25 15,1 0-7-15,1-7-6 16,6 2-1-16,-1-13-16 15,7-6-14-15,3 2-19 16,3-9-4-16,5 6 12 16,1 1 12-16,-3-4 15 0,1 6 5 15,-5 13 35-15,-3 9 17 16,-4 15 33-16,-5-1 10 16,0 3-19-1,-1 0-13-15,7 2-30 0,-2 0-11 16,3-4-94-16,-3-5-82 15</inkml:trace>
  <inkml:trace contextRef="#ctx0" brushRef="#br0" timeOffset="111957.46">14832 12873 921 0,'-15'-6'425'15,"-14"-5"-191"-15,-2 8-107 16,0 6-29-16,4 8-35 16,9 9-12-16,8 11-13 15,6 0-4-15,11 1-12 0,6-4-1 16,14-7-6-16,3-5 0 15,3-10 1-15,-5-2 0 16,-10-7 23-16,-7 0 7 16,-12 2 1-16,-8-3-1 15,-13-4-27-15,-2 3-10 16,-2-4-53-16,3-3-74 16</inkml:trace>
  <inkml:trace contextRef="#ctx0" brushRef="#br0" timeOffset="112288.64">14943 12932 963 0,'9'9'458'0,"6"7"-177"16,-1 1-56-16,-7 0-76 15,-6-6-32-15,1 3-46 16,-2-3-21-16,0-5-23 15,0-5-5-15,1-4-13 16,-1 2-14-16,0 0-25 16,5-11-9-16,29-39 0 15,-15 34 11-15,-4-4 16 16,1 4 5-16,-3 10 4 16,5 7 4-16,-2 17 26 0,-4 2 14 15,-4 7 11 1,-2 5-1-16,-5-9-24 0,1 4-10 15,2-8-37-15,-6-7-76 16,6 0-508-16</inkml:trace>
  <inkml:trace contextRef="#ctx0" brushRef="#br0" timeOffset="112475.49">15297 12941 1116 0,'7'5'526'0,"12"8"-189"15,6 4-72-15,3 2-85 16,1 2-23-16,-7-5-57 16,-9-1-24-16,-12-5-26 15,-6 0-16-15,-17-9-15 16,-3-1-3-16,-7-3-59 16,-2-3-61-16,10 0-566 15</inkml:trace>
  <inkml:trace contextRef="#ctx0" brushRef="#br0" timeOffset="113088.28">16139 13092 747 0,'21'8'382'16,"13"2"-132"-16,16-5-55 0,8 1-27 0,-6-12-41 15,-5-3-17-15,-22-12-38 32,-8-8-12-32,-16-8-24 0,-7-11-15 0,-8-4-10 15,-4-6-3-15,-5-2-4 16,2 4 0-16,10-2-4 15,11 4 0 1,22 7-8-16,11 4-2 0,7 11-1 16,0 7-31-16,1 14-80 15,-4 10-54-15,-6 11-241 16</inkml:trace>
  <inkml:trace contextRef="#ctx0" brushRef="#br0" timeOffset="113261.45">16265 12856 873 0,'9'2'424'16,"7"1"-161"-16,17 1-101 15,9-2-39-15,9-1-55 0,4 3-25 0,-3 0-23 16,-7 2-72-16</inkml:trace>
  <inkml:trace contextRef="#ctx0" brushRef="#br0" timeOffset="113705.05">16609 13053 913 0,'-4'7'428'0,"3"4"-186"0,2 10-114 0,0-1-34 16,2 0-51-16,-3-1-17 16,0-2-14-16,0-3-2 15,5-6-19-15,0-2-30 16,2-9-72-16,1-3-31 15,1-7-22-15,7-1 12 16,0 1 58-16,6-1 30 16,-4 3 36-1,-8-4 26-15,-7 8 59 0,-7 1 26 16,-11 6 46 0,0 6 8-16,-2 1-13 15,5 4-10-15,6 3-22 16,4-2 1-16,5 1 5 15,7-2-3-15,10 1-16 16,8 0-15-16,8-1-33 16,-2-8-10-16,6-3-6 15,-4-6-21-15,3-5-130 16</inkml:trace>
  <inkml:trace contextRef="#ctx0" brushRef="#br0" timeOffset="114288.05">16248 12321 608 0,'2'-1'300'15,"8"-5"-70"-15,10 2-87 16,17 3-61-16,8 1-14 16,11 0-40-16,1 1-12 0,2 2-10 15,-7-1 0 1,-14-2 0-16,-2 0-8 15,-17-5-62-15,-6-2-31 16,-7-1-24-16,-8-2 6 0,-5-2 61 16,0 1 30-16,4 3 22 15,3 1 10-15,4 8 61 16,2 4 30-16,0 9 43 16,2 6 14-16,0 9-31 15,1 6-16-15,-1 2-22 16,-1-2-16-1,-7-7-25-15,-1-7-10 0,0-11-126 0</inkml:trace>
  <inkml:trace contextRef="#ctx0" brushRef="#br0" timeOffset="115129.96">17672 12793 547 0,'-10'-4'257'0,"-5"-8"-68"15,-2 5-70-15,-1 4-30 16,6 3-18-16,2 8-43 16,3 3-18-16,14 6-10 0,-4-2 1 15,14 0 2-15,4-3 0 16,-5-6 2-16,7 1 1 16,-10-7 1-16,-6 0 0 15,-6 0-2-15,-8-1 0 16,-11 1-4-16,-2 4-5 15,-8 1 33-15,5 7 13 16,11 4 18-16,4 2 12 0,8 4-24 16,3-1-6-1,11-3-7-15,0-5-3 0,12 0-4 16,2-8-2-16,2-7-8 16,5-1-1-16,-7-11-4 15,2-5-1-15,-3 0-3 16,-2-2-1-16,-6-7-2 15,-4 6 0-15,-4 2-2 16,-3 1 0-16,-4 12-5 16,-3 5 0-16,-1 7 6 15,-1 4 2-15,1 8 8 0,0 4 0 16,2 10-3-16,4 1-1 16,-3 1-2-16,2-1-16 15,-3-7-136-15,-4-1-269 16</inkml:trace>
  <inkml:trace contextRef="#ctx0" brushRef="#br0" timeOffset="115321.86">17795 12614 663 0,'-4'-7'390'15,"-3"-8"-8"-15,7 8-284 16,0 4-39-16,9 5-51 16,2 6-58-16</inkml:trace>
  <inkml:trace contextRef="#ctx0" brushRef="#br0" timeOffset="115594.59">17998 12798 1119 0,'2'1'483'16,"3"10"-250"-16,0 4-43 0,7 10-57 15,-2 4-23 1,6-3-42-16,-4 0-15 15,-3-14-24-15,6 4-7 0,-1-13-4 16,7-6 1 0,4-5-3-16,-4-10 0 15,-3-5-6-15,-3-5-6 0,-4 0-69 16,-3 0-70-16</inkml:trace>
  <inkml:trace contextRef="#ctx0" brushRef="#br0" timeOffset="116120.07">18556 12864 830 0,'0'14'363'0,"-13"11"-181"0,4 4-43 16,-11-9-63 0,-2-3-20-16,5-7-33 15,0-5-8-15,-2-10-7 16,2-5-7-16,3-7-12 16,-2-6-5-16,11 2-5 0,7-1 3 15,9 4 9-15,4 2 3 16,5 6 9-16,-4 5 9 15,-3 9 25-15,-4 8 14 16,1 10 17-16,3 4 6 16,2 0-5-1,1-2-7-15,0-8-18 0,5-3-9 16,2-8-15-16,-1-5-3 0,-3-6-3 16,-2-3-2-16,-6-6-28 15,2 0-16-15,-3 0-32 16,-1-6-16-16,-2 0 1 15,-1-3 6-15,-1-2 29 16,-1 4 12-16,-1 8 19 16,-1 6 10-16,-1 16 36 15,-1 6 20-15,0 16 42 16,0 10 9-16,2 6-16 16,6 3-14-16,0-9-33 0,4-7-1 15,1-12-118-15</inkml:trace>
  <inkml:trace contextRef="#ctx0" brushRef="#br0" timeOffset="116870.49">19665 12714 527 0,'-17'-1'288'15,"-20"-3"-40"-15,-1 4-32 16,6 6-60-16,11 3-31 15,8 6-65-15,8 5-30 16,12 4-23-16,7 3-5 0,22-2 2 16,4-1 2-1,5-7 0-15,-1-4 2 0,-12-6 0 16,-2-6 2-16,-16-2-5 16,-9-5-5-16,-16 0-5 15,-7-2-3-15,-8 3 3 16,-4-1 4-16,3 4 1 15,-1 3 2-15,5 1 3 16,6 7 1-16,10 0 2 16,8 0-1-16,16 8-2 15,7-2-1-15,11 2-1 0,1 2 0 16,6-7 1-16,5 1-1 16,-4-10-44-16,2 2-54 15,-8-6-253-15</inkml:trace>
  <inkml:trace contextRef="#ctx0" brushRef="#br0" timeOffset="117150.84">20058 12761 661 0,'-10'-2'404'16,"-12"-7"-61"0,-4 6-144-16,0 6-50 15,3 5-71-15,8 5-17 0,2 9-24 16,12 5-8-16,0 7-12 15,2 1-3-15,17 1-7 16,4 0 0-16,8-12 0 16,3-7 0-16,1-9 0 15,-2-8-3-15,-7-4-3 16,-7-6-1-16,-18-10-2 16,-8-2 1-16,-19-1 1 0,-3 3-1 15,-2 5 1-15,3 3-1 16,12 3-16-16,2 1-51 15,5 6-118-15</inkml:trace>
  <inkml:trace contextRef="#ctx0" brushRef="#br0" timeOffset="117620.45">20237 12805 941 0,'-7'-1'401'0,"-4"1"-231"0,1 7-42 0,2 5-61 16,3 7-10-16,8 8-9 16,4 5-9-16,9 3-12 15,4-4-6-15,8-6-7 16,2-8-1-16,0-14 1 15,-2-1 0-15,-8-9 1 16,0-6 0-16,-10-7-3 16,-3-2-1-16,1 2-3 0,-5-1-2 15,-3 4-2 1,0 2-1-16,-7 7-4 0,2 3-2 16,-3 7 2-16,8 13 1 15,1 5 6-15,-1 3 2 16,15 7 5-16,-3-2 3 15,0-8 5-15,3-5 1 0,3-4 8 16,0-7 4-16,3-4 6 16,-1-3 5-1,-7-9-5-15,-6-5-7 0,-2-5-13 16,-2 0-4-16,-11-4-119 16,5 2-95-16</inkml:trace>
  <inkml:trace contextRef="#ctx0" brushRef="#br0" timeOffset="117984.93">20666 12795 624 0,'0'-4'346'16,"5"-4"-57"-16,4 2-117 15,15 5-83-15,6 0-27 16,9 2-29 0,10 0-12-16,-6-1-13 15,-3 0-2-15,-12 1-1 0,-15-2 1 16,-10 0-2-16,-3 0 0 16,-10-5-4-1,2 4 1-15,-4-3-1 0,-2 2 1 16,-2 3 10-16,0 3 21 15,-2 6 42-15,-2 6 18 16,0 7 16 0,4 1-11-16,10 7-31 0,8 2-15 15,14-2-23 1,3-3-8-16,11-1-8 16,-1-13-10-16,3-3-100 15,3-7-61-15</inkml:trace>
  <inkml:trace contextRef="#ctx0" brushRef="#br0" timeOffset="118690.57">21212 12718 728 0,'-14'0'345'16,"-9"0"-146"-16,7 6-61 15,4 3-17-15,12 9-33 16,7 0-20-16,6 3-31 16,3-3-8-16,3 0-16 15,-2-5-1-15,0-4-3 16,2 0 0-16,-8-9-15 16,1 0-8-16,-5 0-12 15,-7-4-3-15,-10 1 11 16,-3 3 7-16,-16 0 22 0,-1 8 22 15,1 6 44-15,1-3 12 16,12 8-3-16,5-5-16 16,9 2-37-16,6 3-9 15,6-6-8-15,6-1-2 16,10-7-2-16,1-5 2 16,7-4-47-1,-1-6-25-15,2-1-62 0,-4 1-42 16,-9-1-13-16,0 7 24 0,-14-2 59 15,-7-2 43 1,5 10 92-16,-6 0 22 16,2 6 30-16,6 3 6 15,-7-1-23-15,2 1-9 0,9 0-14 16,-2 3-6 0,8-5-9-16,4-1-11 0,1-7-12 15,6-2-2-15,-2-5-2 16,0-3-2-16,-5-6-4 15,-5-3-1-15,-10-8-7 0,-3 1-8 16,-14-4-9 0,-8-1 0-16,-9 4 3 15,-3 2 4-15,3 11 5 16,-1 5-1-16,10 11-3 16,1 8 1-16,4 11 2 15,2 7 11-15,2 14 27 16,0-1 9-16,8 8 12 15,3-2-5-15,5-8-21 16,-1 0-6-16,-1-10-12 16,0 0 14-16,2-5-123 15,3-5-96-15</inkml:trace>
  <inkml:trace contextRef="#ctx0" brushRef="#br0" timeOffset="118870.25">21689 12761 1025 0,'7'1'490'15,"4"0"-189"-15,-1 18-141 16,-1 11-34-16,-2 8-44 16,0 6-16-16,-1-1-19 15,-2-4-76-15</inkml:trace>
  <inkml:trace contextRef="#ctx0" brushRef="#br0" timeOffset="119307.22">21894 12699 888 0,'6'9'409'16,"-6"5"-194"-16,7 19-95 15,7 11-17-15,-12 6-45 16,8 5-11-16,-5-11-17 15,-1-11-5-15,0-14-32 16,-3-11-45-16,3-10-196 16,-3-9-230-16</inkml:trace>
  <inkml:trace contextRef="#ctx0" brushRef="#br0" timeOffset="119738.26">22062 12771 559 0,'-5'-3'331'16,"-8"3"-24"-16,-2 1-69 0,-8 8-82 15,0 4-21 1,2 0-43 0,8 3-22-16,11-2-26 15,7 3-13-15,9-3-14 0,0-5-4 0,11-2-3 16,4-4 0 0,8 0-4-1,3-3-6-15,1-6-45 0,-1-2-19 16,-8-5-15-16,-4 2 7 15,-5 0 41-15,-6 1 19 16,-5 4 17-16,0 4 20 16,-1 5 26-16,-3 8 11 15,-1 5 2-15,-4 0-13 16,-3-3-21-16,-3-2-6 0,3-5-3 16,-3-5-2-16,3-7-5 15,0 5-7-15,0 0-18 16,4-15-5-16,20-30-3 15,-8 30 4-15,-5 5 12 16,4 4 1-16,-4 11 11 16,0 7 10-16,-2 9 16 15,-1 8 4-15,2 7-4 16,-2 1-6-16,-2-2-12 16,1-8-3-16,-7-12-47 15,1-5-58-15,0-10-207 0</inkml:trace>
  <inkml:trace contextRef="#ctx0" brushRef="#br0" timeOffset="119880.22">22434 12536 1100 0,'-1'1'514'0,"1"3"-221"15,-4 13-150-15,2 6-57 0,-3 13-48 16,0 4-43-16</inkml:trace>
  <inkml:trace contextRef="#ctx0" brushRef="#br0" timeOffset="121139.9">1557 13975 832 0,'-4'1'343'0,"10"6"-190"15,6 1-36-15,13 3-37 16,15 0-18-16,14 1-38 16,5-7-10-16,5-5-4 15,-1 3 1-15,-20-8 3 0,-9-1 2 16,-18 5-2-16,-11-6-4 15,-12 5-8-15,-8 3-3 16,-19 6-5-16,-7 0 3 16,-5 6 3-16,3 4 5 15,12 0 1-15,11 9-1 16,15 1-5-16,8 1-1 16,18 1-2-16,8-4 2 15,18 2-57-15,4-3-51 16,0-5-182-16,1 0-119 15</inkml:trace>
  <inkml:trace contextRef="#ctx0" brushRef="#br0" timeOffset="121548.11">2228 14260 407 0,'12'-15'229'15,"14"-19"-7"-15,-8 0-13 0,-10 3 2 16,-8-3-6-16,-9 9-23 16,-6 2-14-16,-7 7-38 0,-4 6-25 15,-2 9-50 1,-5-2-21-16,8 4-32 15,5 7-7-15,5-2-10 16,11 12-2-16,2 0-1 0,4-1 1 0,12 1 4 16,3-3 5-1,12-1 8 1,-1-6 2-16,4-8 6 0,-1 0 0 16,-9-10-4-1,-2-2-7-15,-7 0-10 0,-7-5 0 16,-5 3 4-16,-2 0 6 15,-7 1 3 1,0 6 0-16,2 5-4 0,2 3-5 16,4 5-3-1,4 4 3-15,6 6 8 0,3 1 4 16,9 4 7-16,2 0-1 16,6-6-1-1,2-6 1-15,-7-6 9 0,-3-8 11 16,-3-7 16-16,-8-4 2 15,-2-1-3-15,-1 0-10 16,-4 1-12-16,-4 2-41 16,-3 2-97-16</inkml:trace>
  <inkml:trace contextRef="#ctx0" brushRef="#br0" timeOffset="122132.99">3495 13960 840 0,'-14'2'378'0,"-23"9"-183"16,6 4-49-16,5 9-62 0,6 5-34 15,17 5-31 1,9 0-9-16,17-1-2 0,5 0 2 15,11-12 1-15,0-3 3 16,4-13 5-16,0-5 3 16,-20-9 10-16,-5-6 3 15,-27-3-2-15,-12-1-5 16,-15 4-14-16,-7 4-4 16,-4 5-7-16,0-3 2 15,11 5-76-15,11-1-61 16</inkml:trace>
  <inkml:trace contextRef="#ctx0" brushRef="#br0" timeOffset="122412.76">3638 13998 897 0,'-4'1'436'0,"2"2"-171"16,-2 2-107-16,3-5-30 15,0 0-46-15,1 7-15 16,5 16-28-16,18 28-10 0,0-27-16 16,6 7-2-16,-2-10-1 15,6-2 2-15,2-14 5 16,-2-7 2-16,0-12 7 16,-6-2 0-16,-6-4 3 15,-4-1-2-15,-14-1-3 16,2-1-4-16,-9 1-10 15,-5 3-10-15,1 5-82 16,-2 2-65-16</inkml:trace>
  <inkml:trace contextRef="#ctx0" brushRef="#br0" timeOffset="122757.69">4205 14014 854 0,'-7'0'387'0,"-13"0"-159"0,-3 0-31 15,-6 6-52-15,3 0-27 16,4 5-63-16,4 2-24 16,10 12-25-16,4 2-5 0,5 3-2 15,12 1-1-15,10-2 1 16,6-5 2-16,8-8 8 15,-2-5 3-15,1-11 5 16,-5-5 2 0,-11-9 5-16,-4-2 1 0,-18-4-3 15,-9 3-2-15,-13 1-7 16,-6 3-4-16,-7 1-2 16,-1 1-2-16,6 10-4 15,2-4-25-15,14 5-103 0,5 2-88 16</inkml:trace>
  <inkml:trace contextRef="#ctx0" brushRef="#br0" timeOffset="122940.72">4236 14051 933 0,'15'-4'423'0,"18"1"-182"16,7-3-51-16,3 4-60 15,-1 1-32-15,-2-2-50 0,2 0-16 16,-1-4-14-16,1 4 3 16,-11-5-80-16,-7 1-66 15</inkml:trace>
  <inkml:trace contextRef="#ctx0" brushRef="#br0" timeOffset="123087.4">4507 14041 874 0,'-2'11'463'0,"-1"16"-111"16,0 0-85-16,3 0-114 16,2 1-44-16,5-3-60 15,-1-3-17-15,3-2-114 16,-2-7-97-16</inkml:trace>
  <inkml:trace contextRef="#ctx0" brushRef="#br0" timeOffset="123386.29">4693 14086 1042 0,'5'4'461'16,"9"9"-199"-16,1 4-76 16,-6-4-53-16,1 4-25 15,-9-9-46-15,-1-3-22 16,4-3-14-16,-3-6-5 15,6-6-13-15,1-1-8 16,5-8-11-16,3 3-2 16,5 5 5-16,1 4 3 0,2 8-4 15,-4 9 2-15,-2 5 9 16,-6 6 6-16,-1 7 5 16,-2 0 1-16,-9-2-7 15,5 1-8-15,-15-8-122 16,-1-3-102-16</inkml:trace>
  <inkml:trace contextRef="#ctx0" brushRef="#br0" timeOffset="123549.79">4819 13723 1122 0,'0'8'484'15,"-1"4"-237"-15,2 18-176 16,0 5-30-16,2 5-75 0,4 5-361 16</inkml:trace>
  <inkml:trace contextRef="#ctx0" brushRef="#br0" timeOffset="124037.9">5090 14019 827 0,'0'-6'425'15,"-1"-5"-109"-15,1 11-90 16,5 12-83-16,0 11-35 16,8 22-44-16,-1 11-11 15,0 9-8-15,5 8-4 16,-9-2-9-16,2-6-3 15,-2-18-38-15,-1-10-63 0,1-18-190 16</inkml:trace>
  <inkml:trace contextRef="#ctx0" brushRef="#br0" timeOffset="124193.18">5161 14140 1089 0,'5'-9'474'0,"6"-4"-261"15,1 6-123-15,10 11-41 16,11 2-41-16,5 1 13 16,5 1-134-16,0-4-49 15</inkml:trace>
  <inkml:trace contextRef="#ctx0" brushRef="#br0" timeOffset="124472.93">5664 14042 937 0,'-1'7'424'0,"-6"4"-161"32,-4 6-63-32,-7 9-58 15,-2-2-31-15,-10-4-62 16,3 1-17-16,2-12-13 0,2-6-1 16,8-5-34-16,1-12-12 15,4-5-13-15,0-5-3 16,9 3 21-16,1-1 10 15,4 2 4-15,6 6 1 16,9 8 21-16,2 8 10 16,8 9 18-16,1 5 6 15,1 4-9-15,3 8-8 0,-1 3-11 16,-11-13-3 0,-10-9-78-1,-1 1-73-15</inkml:trace>
  <inkml:trace contextRef="#ctx0" brushRef="#br0" timeOffset="124824.03">5792 14023 706 0,'0'-3'341'16,"7"0"-122"-16,7 1-57 15,10 1-69-15,3 0-26 16,5 1-34-16,-1-1-10 16,3 3-10-16,-3 4-2 15,-9-3 1-15,-6-3 1 16,-16-1-3-16,-5-2-1 16,-3 6-5-16,-7 5 6 15,0 9 35-15,0-5 18 0,-4 3 28 16,8 0-3-16,4 1-32 15,6 5-18 1,5-1-26-16,8 2-7 0,15-2-35 16,3-1-61-16,15-4-201 15,1-5-12-15</inkml:trace>
  <inkml:trace contextRef="#ctx0" brushRef="#br0" timeOffset="125167.93">6452 14153 780 0,'-4'-10'372'0,"-3"-2"-111"16,-6-4-95-16,-12-3-3 16,-7-3-18-16,-1 7-36 15,-1 5-53 1,8 10-21-16,10 13-30 0,2-7-5 16,10 14-3-1,5-5 0-15,13 1 3 0,5-1 1 16,5-8 6-1,2-3 3-15,0-11 3 0,1-6-1 16,-2-8-1-16,8 2-2 16,-1-4-4-16,4 2-1 0,6 7 17 15,-8 1 17 1,4 19 33-16,-4 7 14 0,-10 12 16 16,-9 2-5-16,-20-1-16 15,-9 8-9-15,-16-1-28 16,-9 2-12-16,-6-8-13 15,-2-8 0-15,4-14-95 16,5-5-71 0</inkml:trace>
  <inkml:trace contextRef="#ctx0" brushRef="#br0" timeOffset="141967.41">7832 13999 398 0,'-4'8'285'0,"-3"12"44"16,-9 3-90-16,-8 6-79 16,-6 1-33-16,-6-4-54 15,-2-3-20-15,8-12-24 16,1-7-5-16,4-9-9 16,8-10-6-16,2-4-10 15,7-2-6-15,9 0-5 16,6-1-3-16,11 1 1 15,3 5 8-15,10 16 23 16,3 5 9-16,1 20 13 16,2 4-3-16,-6 5-15 15,-1 5-5 1,-5-5-49-16,-4-2-114 16</inkml:trace>
  <inkml:trace contextRef="#ctx0" brushRef="#br0" timeOffset="142349.5">7874 13826 666 0,'4'-11'332'16,"9"-10"-97"-16,5 1-119 15,11 5-20-15,17 7-23 16,1 7-14-16,12 9-17 16,-6 12-2-16,-5 18 1 15,-8 10 9-15,-9 15 12 16,-9-6-3-16,-11-6-13 0,2-5-10 16,-5-16-15-16,0-2-3 15,1-12-1-15,-4-10 6 16,-6-7 5-16,-4-10 0 15,-10 0-5-15,-6-1-9 16,-10 3-10-16,-8-2-3 16,-6 7-1-16,0 0-2 15,2 11-2-15,8 6 0 16,8 0-81-16,11 1-73 16</inkml:trace>
  <inkml:trace contextRef="#ctx0" brushRef="#br0" timeOffset="142700.78">8271 13868 546 0,'17'-14'320'0,"20"-10"-14"15,0 4-75-15,-1 17-58 16,1 7-15-16,2 22-28 15,1 9-11-15,-4 17-22 0,-5 1-13 16,-2 5-32-16,-5-5-13 16,0-6-22-16,-1-2-4 15,-6-17-3-15,-4-7-14 16,-5-17-71-16,-2-8-42 16,-7-11-56-16,-2-5-2 15,-12-4 58-15,-11 14 41 47,14 4 41-47,5 3 36 0,1 1 31 0,-47-9 10 0,-9 11 21 0,5 10-22 16,28 5-23-16,7 0-12 15,17 0-137-15</inkml:trace>
  <inkml:trace contextRef="#ctx0" brushRef="#br0" timeOffset="143034.44">9069 14094 861 0,'-7'7'401'0,"-10"11"-170"15,-5 3-51-15,-9-3-78 16,2 2-32-16,-1-7-40 15,1-4-10-15,14-8-7 16,-2-4-2-16,3-15-10 16,9-1-4-16,-2-8-6 15,7 2-3-15,8 4 3 16,3 3 0-16,3 6-1 16,6 9 3-16,5 8 10 0,-6 5 8 15,6 10 9 1,-3 2 1-16,0 11-8 0,3 7-2 15,-9-4-51-15,-5-3-104 16</inkml:trace>
  <inkml:trace contextRef="#ctx0" brushRef="#br0" timeOffset="143190.23">8902 13818 893 0,'-5'0'424'0,"-3"0"-181"16,2 4-121-16,11 11-105 15,6 3-38-15</inkml:trace>
  <inkml:trace contextRef="#ctx0" brushRef="#br0" timeOffset="143707.81">10109 14087 494 0,'-1'-6'332'15,"-5"-7"18"-15,-12 2-154 16,-5 4-25-16,-12 2-38 16,-1 5-21-16,-1 5-46 15,5 1-17-15,14 6-33 16,10 5-10-16,18 6-5 0,8 2 0 15,12 0 4-15,6 0 3 16,2-8 0-16,0-3 1 16,-1-10 2-16,-3-3 1 15,-11-10-32-15,-4-3-61 16</inkml:trace>
  <inkml:trace contextRef="#ctx0" brushRef="#br0" timeOffset="143822.53">10045 13863 828 0,'-3'-4'424'16,"-6"-9"-136"-16,-1 8-167 16,5 4-57-16,3 3-84 15,7 7-97-15</inkml:trace>
  <inkml:trace contextRef="#ctx0" brushRef="#br0" timeOffset="143979.37">10244 13982 1039 0,'9'17'494'0,"9"19"-192"0,6 10-75 16,-4 6-100-16,1 5-35 15,9 9-52-15,-1 1-15 16,3-10-57-16,2-3-76 16,-7-24-205-16</inkml:trace>
  <inkml:trace contextRef="#ctx0" brushRef="#br0" timeOffset="144185.29">10482 14052 1027 0,'-15'8'465'15,"-19"14"-214"-15,3 5-85 0,-1 4-88 16,5 4-26-16,6 4-32 15,-4 5-10-15,4 3-7 16,2-1-15-16,-1-7-138 16,6-7-123-16</inkml:trace>
  <inkml:trace contextRef="#ctx0" brushRef="#br0" timeOffset="144471.54">10639 13997 1248 0,'3'-5'526'0,"3"-2"-303"15,-1 4-43-15,-5 4-60 16,-2 13-22-16,-3 7-40 15,1 5-8-15,10 8-26 16,2-6-10 0,7 0-9-16,6 1-2 15,3-9-1-15,-1-4 1 16,-3-13-65-16,-2-3-84 16</inkml:trace>
  <inkml:trace contextRef="#ctx0" brushRef="#br0" timeOffset="145035.3199">11607 13934 671 0,'-18'8'356'0,"-13"7"-97"0,-6 11-89 15,7 11-32-15,12 3-56 16,9 4-29-16,23-6-35 16,9-4-6-16,20-12-3 0,5-11 2 15,5-11 6-15,-11-7 2 16,-12-10 8-16,-12 2 5 16,-23-4 5-16,-6 6-3 15,-27 0-13-15,-8 4-8 16,-1 4-12-1,2 3 9-15,19 3-125 0,7 0-102 16</inkml:trace>
  <inkml:trace contextRef="#ctx0" brushRef="#br0" timeOffset="145307.34">11741 14003 622 0,'6'-1'375'0,"2"1"-28"16,8 8-79-16,-10 3-92 15,-3 4-37-15,1 2-52 16,-5-3-16-16,-1 8-26 16,13 6-12-16,2 1-16 15,7-2-5-15,9-7-1 16,-6-13 0-16,6-11 4 16,-1-1 1-16,-3-11 10 15,-2-2 5-15,-9 0 3 16,-6-4 0-16,-7 1-9 0,-3 4-9 15,-5 0-25-15,-1 2-47 16,0 1-168-16,0 2-289 16</inkml:trace>
  <inkml:trace contextRef="#ctx0" brushRef="#br0" timeOffset="145537.19">12084 14048 961 0,'3'8'460'0,"2"4"-158"15,4 8-70-15,4-3-80 16,-1 1-35-16,3-1-60 16,0-3-18-16,-4-4-21 15,4 1-3-15,0-8-3 16,-9-6 1-16,11-2-1 16,-7-7-2-1,1-5-4-15,7 3-8 0,-7-7-10 16,0 1-8-16,-2 6-48 15,-1-2-40-15,-1 3-177 16</inkml:trace>
  <inkml:trace contextRef="#ctx0" brushRef="#br0" timeOffset="146163.47">12383 14005 657 0,'7'1'323'16,"6"-1"-126"-16,5 3-62 16,7-2-19-16,5-1-48 15,2-3-23-15,1 1-20 16,-4-4-7-16,-4 5-6 15,-4-2-1-15,-13-3 0 16,-1 5-1-16,-13-3-3 16,-6 3-1-16,-9 7-4 0,-6-1 6 15,0 7 8-15,-1 5 1 16,9 3 11 0,2 2 5-16,10 1 12 0,7-2 8 15,7 2-3-15,6-6-6 16,9-2-13-16,0-4-7 0,8-11-5 15,2-4-3-15,-4-7-4 16,-4-6-3-16,-3-1-10 16,2 4-2-16,-1-3-4 15,1 5 0-15,-7 5 5 16,-11-1-1-16,-1 12 8 16,-3 4 11-16,2 5 15 15,4 5 4-15,-9-1-3 16,6 4-8-16,-4-3-9 15,-7-8-3-15,7-6 1 16,2-4-1-16,5-10-3 16,7-3-1-16,6-5-6 15,-5-8 0-15,8 5-2 16,0 4 0-16,-1 8-2 0,2 9 4 16,-5 8 25-16,0 5 5 15,-8 8 36-15,-4 5 2 16,-9 5-17-16,-4-1-5 15,0 0-18-15,6-6-56 16,3-6-92-16</inkml:trace>
  <inkml:trace contextRef="#ctx0" brushRef="#br0" timeOffset="146721.96">13097 14120 649 0,'0'0'352'0,"9"8"-28"15,3 0-140-15,6 4-59 16,9 1-10-16,-2-9-33 0,-2-3-18 16,1-7-25-16,-2-8-5 15,-7-2-9-15,-1-3-1 16,-12 1-6-16,-6 2-4 16,-18-9-10-16,-1 10-4 15,-11 3-6-15,4 2-2 16,4 13-2-16,-1 4-1 15,13 15-2-15,1 3 3 0,13 19 2 16,4 4 1-16,1 6 7 16,5 6 2-16,-3-2 4 15,6-2 0-15,5-9 0 16,-6-13 13-16,2-14-140 16,-2-11-365-16</inkml:trace>
  <inkml:trace contextRef="#ctx0" brushRef="#br0" timeOffset="147373.37">9819 14391 740 0,'-3'0'337'16,"-4"4"-140"-16,15 4-67 0,16 3-21 15,26 2 3-15,44-1 3 16,17-3-4-16,24-5-14 16,4-4-7-1,-5 0-21-15,-13 2-12 0,-29-2-40 16,-19 2-61-16</inkml:trace>
  <inkml:trace contextRef="#ctx0" brushRef="#br0" timeOffset="148204.97">13363 13985 630 0,'11'-2'366'16,"5"-4"-28"-16,3 12-178 15,4 10-27-15,-3 8-30 16,-2 4-15-16,-7-1-26 16,-7-3-8-16,-5-7-22 15,-1 0-10-15,1-12-4 16,2-6-2-16,9-12-4 16,4-6-2-16,9-7-6 0,4 2-3 15,4 0-1 1,0 1 1-16,0 11 3 0,-8 4 7 15,-7 15 29-15,0 13 14 16,-12 5 13-16,-1 9-5 16,-1 5-25-16,-2-6-14 15,0-5-58 1,9-5-82-16</inkml:trace>
  <inkml:trace contextRef="#ctx0" brushRef="#br0" timeOffset="148688.79">13883 13968 887 0,'12'1'369'0,"6"2"-206"16,12-1-83-16,4 3-13 15,-3-5-24-15,0-2-14 16,-6 0-16-16,-10-8-2 16,-8 3-2-16,-6 3-7 15,-13-1-4-15,-1 10-3 16,-10 7-1 0,-7-2 4-16,7 10 16 0,1-6 9 15,13 6 23-15,5 2 11 16,11 3 0-1,6-1-4-15,12-5-16 0,6 1-8 16,3-7-9-16,1-5-2 16,0-12-2-16,-6-11-1 0,1-8-4 15,-6-2-3-15,-3-1-4 16,0 3-1-16,-11-1 2 16,-2 1 2-1,-9 4 1-15,-3 7-2 0,-5 11 2 0,1 7 1 16,2 12 2-1,2 5 0 1,1 5-3-16,5 1-3 16,2 1-2-16,2-6-18 0,8 0-166 0,-4-4-357 15</inkml:trace>
  <inkml:trace contextRef="#ctx0" brushRef="#br0" timeOffset="148883.93">14472 13945 1203 0,'1'2'489'15,"3"5"-279"-15,3 11-115 16,2 5-19-16,3 1-9 16,-6-2-11-16,5 3-22 15,-4-2-10-15,-5-2-22 16,0-4-65-16,2-10-207 15</inkml:trace>
  <inkml:trace contextRef="#ctx0" brushRef="#br0" timeOffset="149099.57">14666 13969 913 0,'-3'4'442'0,"-10"-2"-176"15,-8 6-110-15,-3 3-35 16,-5-6-56-16,6 6-18 0,9 0-33 15,7 4-10-15,15 2-9 16,6-3-2-16,16 4 3 16,0-8 3-16,4-3-22 15,-3-5-32-15,3-2-108 16,0-3-126-16</inkml:trace>
  <inkml:trace contextRef="#ctx0" brushRef="#br0" timeOffset="149362.3799">14884 14009 922 0,'0'3'454'0,"1"5"-148"0,0 6-76 16,-1-1-77-16,-1-1-34 15,-4 1-50-15,4 2-18 16,1-9-29-16,6-1-7 16,6-8-4-16,0-7-2 0,11-2-4 31,-1-4-4-31,4-7-1 0,0 7-2 15,-2 1 1-15,2 9 0 0,-8 7 0 16,-6-1 1 0,-3 12 7-16,-5-4 3 15,-2 4 2-15,5 8-1 0,-6-3-4 16,3 3-4-16,4 3-32 16,-8-3-67-16,2-4-213 15</inkml:trace>
  <inkml:trace contextRef="#ctx0" brushRef="#br0" timeOffset="149544.91">14966 13603 1021 0,'-6'-5'490'15,"-4"2"-200"-15,2 6-141 16,5 11-129-1,2 9-17-15,8 8-69 16,8 6-131-16</inkml:trace>
  <inkml:trace contextRef="#ctx0" brushRef="#br0" timeOffset="149749.91">15595 14142 1474 0,'1'6'594'15,"5"3"-396"-15,0 2-49 0,-6-7-69 16,0 1-78-16</inkml:trace>
  <inkml:trace contextRef="#ctx0" brushRef="#br0" timeOffset="151927.19">18092 2097 544 0,'-11'16'340'0,"-15"12"-5"16,-1 19-197-16,3 12-37 15,3 12-60-15,14 1-20 0,14-9-18 16,10-6 0-16,13-24 13 16,6-11-44-16,6-18-249 15</inkml:trace>
  <inkml:trace contextRef="#ctx0" brushRef="#br0" timeOffset="152290.67">18361 2271 626 0,'-6'-1'384'0,"-7"-1"-1"16,2 16-219-16,-2 10-38 16,-3 16-42-16,2-2-18 15,6 8-28-15,0-7-13 16,8-11-15-16,0-4-4 16,5-16 0-16,3-5 1 0,7-13 0 15,4-3-1-15,-1-13-1 16,2-4-3-16,-5-9 0 15,-4-5 3-15,-4-1 2 16,-3 2 0-16,-4 9-1 16,2 10-1-16,-2 12-8 15,0 12-4-15,2 20 0 16,1 5 1-16,15 19 5 16,5 3 2-16,4 1 0 15,7 0 0-15,-4-12 2 16,-4-5 2-16,-6-7 21 15,-5-11-57-15,-8-5-104 16,-7-6-155-16</inkml:trace>
  <inkml:trace contextRef="#ctx0" brushRef="#br0" timeOffset="152425.91">18331 2482 432 0,'5'-3'275'16,"14"0"-15"-16,4 3-106 15,7-1-99-15,7 5-26 16,-7-4-29-16,-2-3-99 0</inkml:trace>
  <inkml:trace contextRef="#ctx0" brushRef="#br0" timeOffset="152608.69">18641 2243 634 0,'6'-15'368'0,"10"-9"-15"0,-1 7-67 15,3 17-85-15,5 10-31 16,7 20-64-16,4 8-10 16,-2 15-8-16,-1 2-12 0,-10 5-25 15,-11-6-14 1,-12-14-18-16,-8-1-5 0,-10-18-101 16,1-6 264-16</inkml:trace>
  <inkml:trace contextRef="#ctx0" brushRef="#br0" timeOffset="153316.1">22925 2156 685 0,'-8'-1'318'0,"-12"5"-123"0,-1 8-40 16,-12 14-60-16,-1 14-21 15,12 22-36-15,6 10-20 16,24 5-7-16,10-4 0 15,17-21-1-15,3-11 3 16,6-21 7-16,9-10-33 16,-5-16-97-16,-3-7-95 15</inkml:trace>
  <inkml:trace contextRef="#ctx0" brushRef="#br0" timeOffset="153483.91">23118 2255 592 0,'-5'-9'339'15,"0"-5"-42"-15,4 8-77 0,1 14-88 16,4 14-33-16,3 19-49 16,3 9-2-16,0 3-11 15,0-1-4-15,-2-10-7 0,-5-7-5 16,-2-10-34-16,0-6-60 16,-2-12-229-1</inkml:trace>
  <inkml:trace contextRef="#ctx0" brushRef="#br0" timeOffset="153769.64">23093 2290 558 0,'12'-17'343'0,"6"-14"-26"15,5 11-135-15,3 6-40 16,-2 8-64-16,-3 5-28 16,-6 4-33-16,-9 5-3 15,-13 7-1-15,-10 4 0 16,-8 3-1-16,2 1-3 15,12-5-10-15,9-6-3 0,22-10-4 16,11-2 0 0,16 1 3-16,2 4 0 0,-3 13 5 15,2 12 6 1,-15 6 12-16,-10 1 9 16,-23-1 15-16,-15-5 0 15,-22-4-5-15,-7 2-6 16,-16-13 5-16,1-3-61 15,5-16-154-15</inkml:trace>
  <inkml:trace contextRef="#ctx0" brushRef="#br0" timeOffset="154016.01">23424 2117 982 0,'12'5'406'0,"17"15"-225"16,6 17-52-16,-1 23-12 15,-4 10 3-15,-19 12-8 0,-13-6-14 16,-22-4-38-16,-7-9-18 16,-2-13-24-16,1-5-3 15,15-19-6-15,8-6-20 16,3-16-130-16,7 0-123 15</inkml:trace>
  <inkml:trace contextRef="#ctx0" brushRef="#br0" timeOffset="155849.11">18781 3845 134 0,'3'-2'131'0,"3"-8"63"16,1-4-12-16,5-3-21 16,3-6-14-16,3 0-21 15,2 6-3-15,-3 6-27 16,-5 13-15-16,-3 23-36 0,-2 13-14 15,5 25-7-15,-3 5 1 16,10-4 0-16,-4-11-2 16,8-22-1-16,4-11 0 15,3-18-3-15,5-7 2 16,-3-16 1-16,-1-3-2 16,-11-9-1-16,-5-1-2 0,-13-1-2 31,-4-1 0-31,-4 5-4 0,-4 1-2 0,-3 11-4 15,1 7-1 1,3 15-3-16,-1 8 0 0,5 15-1 16,2 6-1-16,1 6 0 31,4 5 1-31,2-7-1 0,6-3-14 16,7-9-214-16</inkml:trace>
  <inkml:trace contextRef="#ctx0" brushRef="#br0" timeOffset="156162.51">19311 3987 948 0,'0'8'384'0,"-1"9"-243"16,0 4-28-16,-3-2-47 0,2 1-17 0,-3-9-26 16,4-1-8-1,2-10-4-15,4-3 1 16,5-5 0-1,1-8 0-15,0-3-4 0,2-6-1 16,-5 0 0 0,0 2 1-16,-3 2 1 15,-1 4 4-15,1 8 5 16,-4 5 2-16,1 15 0 16,1 7-3-16,2 11-7 15,7 4-2-15,2 2-3 16,2-2-1-16,-4-4-24 15,-2-7-42-15,0-5-137 0,-4-9-155 16</inkml:trace>
  <inkml:trace contextRef="#ctx0" brushRef="#br0" timeOffset="156293.44">19326 4060 841 0,'4'0'398'0,"5"-3"-151"0,8 1-151 15,8 5-36-15,3-2-39 16,0-1-29-16</inkml:trace>
  <inkml:trace contextRef="#ctx0" brushRef="#br0" timeOffset="156516.72">19567 3871 891 0,'7'-4'344'0,"13"-2"-247"0,6 0-36 16,14 7-39-16,2 0-8 15,0 2-9 1,-1 1-21-16,-9-1-226 0</inkml:trace>
  <inkml:trace contextRef="#ctx0" brushRef="#br0" timeOffset="156671.29">19639 3926 659 0,'-5'2'330'0,"-5"4"-94"15,4 1-51-15,9-3-52 16,7-2-25-16,17 2-44 15,7-6-20-15,14 2-30 16,1 0-22-16,0 2-176 0</inkml:trace>
  <inkml:trace contextRef="#ctx0" brushRef="#br0" timeOffset="156999.1">20173 3776 790 0,'-16'-2'400'0,"-20"-1"-120"16,-1 5-81-1,6 11-101 1,0 4-33-16,14 11-44 0,4 4-11 0,12 10-6 16,3-2-3-1,15 5-1 1,3-7-2-16,9-14 2 15,7-5 3-15,6-16 11 0,9-3 8 16,6-17 12-16,-2-5 4 16,-12-13 2-16,-13-6-1 15,-19-4 11-15,-11-3 2 16,-18 7-9-16,-8 1-7 16,-9 18-34-16,-3 6-12 15,2 12-88-15,4 7-70 0</inkml:trace>
  <inkml:trace contextRef="#ctx0" brushRef="#br0" timeOffset="157178.3499">20298 3769 595 0,'2'-4'388'0,"0"4"14"15,-5 6-108-15,2-6-81 16,-17 28-40-16,-54 45-56 15,27-23-34-15,6-2-45 16,3-6-18-16,26-11-101 16,10-9-40-16</inkml:trace>
  <inkml:trace contextRef="#ctx0" brushRef="#br0" timeOffset="158444.75">22525 4051 796 0,'9'-15'359'0,"11"-11"-153"16,2 7-37-16,-4 11-44 15,-3 9-21-15,-8 13-37 16,-1 5-16-16,-6 9-20 0,0 7-5 16,-1-2-12-16,2 0-3 15,7-9-5-15,6-6 0 16,10-3-1-16,3-8 1 15,6-7 4-15,6-7-1 16,-9-11 0 0,-1-5 0-16,-7-5-9 15,-7 2-1-15,-4-2-2 0,-3 0-1 0,-5 4 6 16,-8 0 0-16,1 11-2 16,-3 7-2-16,-4 13-2 15,5 4-1-15,-4 3 4 16,4 7 1-16,9 5 1 15,5 6 0-15,3 5 1 16,2-4 0-16,-5-3 1 16,-2-4 1-16,3-7-53 15,-6-5-63-15</inkml:trace>
  <inkml:trace contextRef="#ctx0" brushRef="#br0" timeOffset="158643.68">22994 4136 943 0,'0'3'413'15,"0"6"-193"1,3 5-73-16,-3 2-48 0,1 6-24 16,0-3-39-16,6 7-12 15,-3-4-12-15,1-1-30 0,-1-5-157 16,-4-9-180-1</inkml:trace>
  <inkml:trace contextRef="#ctx0" brushRef="#br0" timeOffset="158931.49">22989 4156 724 0,'2'-6'360'15,"7"-8"-105"-15,1 4-84 16,8 4-76-16,-1 3-21 0,1 3-34 15,0 1-9-15,-9 7-14 16,-2 1-4-16,-7 5-4 16,-2 2-2-16,-2-2-1 15,0-2-5-15,4-4-14 16,2-2-3-16,8-4-2 0,5-2 2 16,5 1 13-1,2 6 3-15,-3 4 2 0,-5 7 5 16,-15 1 21-16,-8 1 4 15,-13 0 3-15,-5-6-2 0,0-3-44 16,-2-10-58 0</inkml:trace>
  <inkml:trace contextRef="#ctx0" brushRef="#br0" timeOffset="159142.27">23307 4100 1039 0,'8'0'425'0,"11"-2"-258"16,1 2-107-16,9 2-12 15,4 0-30-15,-4 0 10 0,7 2-142 16,-5-1-172-16</inkml:trace>
  <inkml:trace contextRef="#ctx0" brushRef="#br0" timeOffset="159290.76">23340 4154 645 0,'0'3'394'15,"-2"3"-2"-15,4 0-215 16,-2-6-33-16,0 0-52 15,6 2-25-15,24 8-40 0,28 0 13 16,-17-14-191 0</inkml:trace>
  <inkml:trace contextRef="#ctx0" brushRef="#br0" timeOffset="159621.22">23759 3751 837 0,'16'-10'421'0,"16"-7"-100"0,-2 14-197 16,-1 7-23-16,0 16-17 15,-6 5-9-15,-8 7-14 16,-10 6-8-16,-16 7-20 16,-9-2-5-16,-17-2-9 15,4-5-4-15,11-8-10 0,3-5-5 16,22-5-7 0,-1-3-22-16,10 0-83 15,3 1-84-15</inkml:trace>
  <inkml:trace contextRef="#ctx0" brushRef="#br0" timeOffset="159763.94">23872 4336 1316 0,'5'0'555'15,"-1"-1"-303"-15,2-3-140 16,-5-6-68-16,6 3-87 15</inkml:trace>
  <inkml:trace contextRef="#ctx0" brushRef="#br0" timeOffset="164477.71">20463 7194 631 0,'-2'-1'309'0,"2"1"-107"0,-2 7-54 16,2-7-72-1,0 15-19-15,1 45-27 0,0-27-10 16,-6-4-4 0,-1-5-50-16,5-7-204 15</inkml:trace>
  <inkml:trace contextRef="#ctx0" brushRef="#br0" timeOffset="164641.72">20564 7210 562 0,'-2'-1'355'16,"1"3"-5"-16,-7 4-138 16,8 11-104-16,-3 6-29 0,2 5-34 15,6 4-13-15,3-2-21 16,2-2-26-16,6-6-247 0</inkml:trace>
  <inkml:trace contextRef="#ctx0" brushRef="#br0" timeOffset="165204.81">20252 7589 513 0,'3'0'307'15,"4"-4"-20"-15,5 4-107 16,8-7-87-16,8 7-12 0,5 2-21 16,4 2-7-16,-10 5-12 15,-3 1-14-15,-18 4-8 16,-9 1-2-16,-6 3 1 15,-10-3-1-15,-2-7-2 16,1-5-2-16,4-4-3 16,7 1-6-16,15-2-7 15,5 1-5-15,9 4-3 16,4-3 2-16,-2 10 3 16,-1 5 1-16,-6 5 5 15,-11 5 1-15,-6 4 7 16,-7 3 3-16,-13-2 4 15,-2-6 2-15,-12-13 1 16,-3-6-3-16,5-13-6 0,7-7-7 16,17-2-23-16,9-4-36 15,12 7-88-15,5 4-78 16</inkml:trace>
  <inkml:trace contextRef="#ctx0" brushRef="#br0" timeOffset="165812.54">20692 7713 690 0,'1'5'318'0,"1"7"-131"15,3 10-106-15,2 4-13 16,-5 1-33-1,-1-1-11-15,-1-5-9 0,-3-7-1 16,2-7-3 0,1-7-3-16,4-14-8 0,6-2-2 0,6-9-2 15,1-1 2-15,3 0-4 16,2 2 34-16,-2 11 26 16,3 8 9-16,-3 11 22 15,-6 8-29-15,-1 7-15 16,-10 2-7-16,-3 2-10 15,0 0-4-15,-3-7-5 16,-2-8-2-16,6-4 1 16,0-10-2-16,4-10-5 15,4 0-3-15,4-15-4 16,1 2-1-16,2 6 0 16,2 4 0-16,-6 10-1 15,0 5 0-15,-2 9 16 0,-3 9 12 16,1 7 38-16,-6 1 9 15,1-1-8-15,-5-5-7 16,1-6-33-16,3 1 10 16,-2-11-137-1</inkml:trace>
  <inkml:trace contextRef="#ctx0" brushRef="#br0" timeOffset="168072.8">16155 13709 625 0,'-3'6'295'16,"-4"6"-95"-16,-1 25-79 0,1 9-5 16,3 25-2-16,1 2-18 15,2 0-31-15,-1-5-18 16,2-18-24 0,1-12-7-16,4-17-1 0,3-9 4 0,-2-18 5 15,6-8 1-15,-2-18-2 16,4-6-5-1,-6-10-5-15,-5-8-1 16,-7-4-1-16,-6-8 0 16,1 4-3-16,0 5-4 0,4 16-4 15,1 15 0-15,1 13-15 16,2 10-4-16,5 16-4 16,-4 9 0-16,9 24 10 15,2 7 5-15,0 6 4 16,9 1 2-16,-2-15 3 15,4-5 2-15,4-20 2 16,1-4 2-16,6-14 0 0,-1-15 0 16,1-15-2-16,-2-9-3 0,-7-10 1 15,-8-3 1-15,-11 2 1 16,-1-1-1-16,-3 9-4 16,0 9 0-16,-1 17-7 15,1 12-3-15,-2 17 2 16,1 11 6-16,3 19 11 15,2 10 5-15,1 9 1 16,2 2-4-16,1-2-5 16,-3-8 2-16,10-10 18 15,-2-8-62-15,1-10-222 16</inkml:trace>
  <inkml:trace contextRef="#ctx0" brushRef="#br0" timeOffset="168386.01">16696 14063 900 0,'-4'4'380'0,"-5"11"-183"0,3 3-72 16,0 0-38-16,1-2-18 15,4-7-39-15,0-4-11 16,3-5-3-16,4-8-2 15,3-8-2-15,8-3-3 16,3-12-6-16,2 1 0 16,5 3-11-16,-6-6 32 0,7 18 22 15,-1 5 6-15,-6 11 29 16,0 8-26-16,-8 12-15 16,0 9-4-16,-9-3-17 31,-1 8-6-31,0-2-15 0,-3-6-61 0,5 3-204 15</inkml:trace>
  <inkml:trace contextRef="#ctx0" brushRef="#br0" timeOffset="168666.91">17250 14053 512 0,'-14'-6'354'0,"-10"-14"5"16,-4 4-138-16,0 4-49 16,9 4-77-16,0 8-33 15,9 7-45-15,4 2-11 16,5 11-6-16,9 2 0 16,1-6 3-16,2 1 3 15,9-2 7-15,-5-6 4 16,13 6 6-16,-5-13 2 0,-3-1-3 15,1-2-3-15,-10-9-58 16,-1 5-95-16</inkml:trace>
  <inkml:trace contextRef="#ctx0" brushRef="#br0" timeOffset="169002.31">17378 14136 932 0,'6'3'391'0,"12"4"-218"0,-1-8-18 15,8-2-51-15,3-3-26 16,1-4-46-16,-4 0-8 0,-4-8-7 16,-5 6 0-1,-9-7 0-15,2 2 0 16,-10 1-3-16,-7-6-3 15,-7 8-7-15,-7 3-3 0,-17 0-1 16,2 11-4-16,-3 11 5 16,6 7 3-16,17 13 12 15,3 3 12-15,10 4 16 16,2 3 6-16,10 9-1 16,3 2-6-16,8 9-18 15,1-4-5-15,-3-4-2 16,2-7-37-16,-3-19-171 15</inkml:trace>
  <inkml:trace contextRef="#ctx0" brushRef="#br0" timeOffset="169595.66">17870 14038 661 0,'-6'-9'325'0,"-8"-9"-93"16,-5 2-35-16,-4 4-48 16,-4 2-22-16,1 5-52 15,1 5-20-15,7 7-33 16,2 7-10-16,9 7-11 16,2-1-2-16,11 1-1 0,4 0 0 15,11-6 2 1,4 0 3-16,7-5 1 0,2-3 1 15,2-3 3-15,-3-7 0 16,-2-4 2-16,-5-4 0 0,-7-2 0 16,-7-5-1-16,-6 3-1 15,-6 0-1-15,-6 2-3 16,-2 7-1-16,-1 5-4 16,1 3-4-16,8 8 0 15,2 1 5 1,8 0 9-1,1-2 5-15,2 0 12 0,6 1 1 0,1 0 2 16,-1-1 0-16,-3-5-8 16,2 0-3-16,-8-6-1 15,4 0 0-15,-8-3-37 0,-1 1-61 16,-5-7-456-16</inkml:trace>
  <inkml:trace contextRef="#ctx0" brushRef="#br0" timeOffset="169717.43">17999 13749 790 0,'-1'-8'444'16,"-12"-8"-92"-16,6 10-190 15,7 6-57-15,0 5-78 16,11 5-38-16,-3 6-460 16</inkml:trace>
  <inkml:trace contextRef="#ctx0" brushRef="#br0" timeOffset="169979">18258 13811 1101 0,'0'4'485'0,"0"4"-226"15,-1 22-109-15,5 14-26 0,-1 20-29 16,3 5-25 0,-2 9-34-16,-2-1-11 15,-2 2-13-15,-2 6-4 0,2-16-7 16,2-8-8-16,1-22-94 16,3-15-74-16</inkml:trace>
  <inkml:trace contextRef="#ctx0" brushRef="#br0" timeOffset="170158.57">18274 14098 1017 0,'2'0'430'15,"2"-1"-193"-15,12 1-195 16,5-1-19-16,14 1-8 15,-1 1-4-15,3-1-79 0,2 4-143 16</inkml:trace>
  <inkml:trace contextRef="#ctx0" brushRef="#br0" timeOffset="170508.54">18734 13886 821 0,'-11'-9'367'15,"-17"-7"-177"-15,-3 4-43 16,0 7-68-16,8 5-31 0,8 3-43 16,11 7-8-16,11 3-5 15,0 1 1-15,12 0 6 16,-1-4 1-16,3-1 1 16,3 2 1-16,-5-3 0 15,0-1 0-15,-7-4 1 16,-9-3-1-16,-9 0 0 15,-7 0 0-15,-13 4 2 16,-3-1-1-16,6 8 34 0,0-2 10 16,12 3 13-16,6 2 12 15,1-6 3 1,5 6 6-16,8 2 7 0,4-4-5 16,12-2-33-1,6 2-14-15,8-10-17 0,4-1-18 0,2-5-158 16</inkml:trace>
  <inkml:trace contextRef="#ctx0" brushRef="#br0" timeOffset="170921.17">19484 13848 782 0,'0'-2'378'0,"6"3"-131"16,2 9-54-16,-1 15-51 16,12 9-22-16,0 8-24 15,-3-1-12-15,1-7-31 16,-3-4-9-16,5-13-17 16,0-7-3-16,-2-12-1 15,3-12-1-15,-2-8-4 16,1-2-3-16,-3-5-5 0,-5 2-5 15,-6-6-81-15,0 3-69 16,0 5-195 0,6 2-221-16</inkml:trace>
  <inkml:trace contextRef="#ctx0" brushRef="#br0" timeOffset="171196.53">20037 13883 549 0,'1'15'389'0,"-8"19"56"16,-4 2-131-16,-6 1-116 15,-6-4-49-15,-2-8-79 16,-1-6-25-16,-4-11-24 16,6-3-4-16,7-11-22 15,7-5-16-15,10-9-17 16,0-5-6-16,6-3 14 16,3-1 12-16,7 3 9 15,0 5 2-15,5 16 8 16,-2 5 15-16,1 20 34 15,3 6 16-15,-8 1 10 0,7 9-8 16,-7-13-28-16,1-1-12 16,7 2-42-16,-3-9-92 15</inkml:trace>
  <inkml:trace contextRef="#ctx0" brushRef="#br0" timeOffset="171846.3">20970 13736 677 0,'-12'-3'315'0,"-14"-2"-135"0,-3 4-35 16,-2 8-53-16,3 7-17 16,3 7-30-16,4-1-11 0,16 5-16 15,7 0-7-15,18-2-3 16,10 2 0-1,7-7 3-15,-2-6 0 16,-8-8 2-16,-5-4 1 16,-9-9 3-16,-8-1 1 15,-6 0-5-15,-3 3-2 16,-9 7-8-16,0 4-2 16,-8 5 0-16,-5 0 4 15,9 5 4-15,4 2 3 0,13 1 1 16,2-1-1-16,7-1 2 15,6-3 1-15,10 3 1 16,7 1 0-16,10-4-4 16,1 0-1-16,-2-5-1 15,1-3-14-15,-7-4-91 16,-2-1-81-16</inkml:trace>
  <inkml:trace contextRef="#ctx0" brushRef="#br0" timeOffset="172177.46">21346 13822 510 0,'-1'-12'366'16,"-9"-11"0"-16,-2 5-124 16,-5 6-56-16,-6 9-74 0,3 4-24 15,-6 10-44-15,2 3-11 16,3 8-14-16,4 1-3 16,14 6-9-16,0 2-1 15,16-3-1-15,5-5 0 16,11-8 3-16,5-7 1 15,0-8 0-15,0-2 0 16,-10-8-3-16,-1 1 0 16,-16-2-1-16,3 3 0 0,-10 0-3 15,-1 4-2-15,2 11-5 16,-1 7 0-16,1 12 0 16,-3 3 3-16,1 11 3 15,1 4 3-15,0 8-4 16,0 4 26-16,1-2 8 15,4-2 1-15,3-4 7 16,4-10-19-16,2-16-101 16,-4-9-84-16</inkml:trace>
  <inkml:trace contextRef="#ctx0" brushRef="#br0" timeOffset="172813.59">21807 13876 926 0,'-2'8'395'0,"-9"8"-200"15,-2 11-43-15,-12 1-31 16,-6 4-24-16,-2-4-44 16,-4-10-17-16,3-8-17 15,4-5-3-15,10-10-4 16,1-3-2-16,9-8-5 15,3-8-2-15,3-3-3 16,7-1-1-16,9 4-2 16,3 5 1-16,11 9 12 15,-2 8 6-15,1 8 20 16,1 12 7-16,-1 10 1 16,-3-4-1-16,1 5-15 0,-2-6-5 15,-3-7-9-15,1 2-4 16,-2-10-68-1,1 0-62-15,-6-16-121 0,7 3-37 16,-5-7 54-16,-1-6 58 16,-3 7 121-1,-4-6 68-15,0 13 92 16,-3 1 33-16,7 7 42 16,-2 1-15-16,5 1-63 15,8 4-26-15,-1-5-31 0,5 2-12 16,-2-9-7-16,-3-5-5 15,2-2-7-15,-7-8-4 16,-3-4-4-16,-5 0-2 16,-6-3-2-16,-5-1-2 0,-13-2-3 15,-3-2-3-15,-8 4-4 16,5 6-4-16,-1 14-5 16,8 7-2-1,4 20-1-15,-2 7 0 0,10 18 4 0,-9 2 7 31,7 9 6-31,4-1 3 16,2-3 4-16,2 0-5 16,3-4-2-16,-3-2-48 0,3-7-523 15</inkml:trace>
  <inkml:trace contextRef="#ctx0" brushRef="#br0" timeOffset="173202.84">22148 13742 694 0,'5'-9'398'0,"2"-11"-80"0,1 20-107 15,-1 12-26-15,-4 24-63 16,4 14-32-16,0 21-24 15,1 4-16-15,2-4-23 16,-5-10-6-16,0-11-7 16,-3-8-8-16,-3-15-72 15,1-3-61-15,-1-19-251 16</inkml:trace>
  <inkml:trace contextRef="#ctx0" brushRef="#br0" timeOffset="173361.66">22259 13980 810 0,'16'-1'344'15,"7"-3"-156"-15,7 2-154 0,5 3-10 16,-7-1-13-16,7 0-2 16,-4-2-81-16,0-4-117 15</inkml:trace>
  <inkml:trace contextRef="#ctx0" brushRef="#br0" timeOffset="173576.94">22716 13881 628 0,'-3'-6'330'15,"-9"-8"-72"-15,-3-2-40 16,-8 1-48-16,-4 1-24 0,-2 7-49 16,2 2-26-1,7 7-43-15,2 1-15 0,11 7-15 16,6 7-3-16,6 1 2 15,6 7 0-15,7 0 3 16,1-2 3-16,3-5 1 16,2-3 1-16,-2-8-15 0,1-4-49 31,-4-9-204-31</inkml:trace>
  <inkml:trace contextRef="#ctx0" brushRef="#br0" timeOffset="173694.8799">22675 13668 698 0,'-4'-12'357'15,"0"-9"-81"1,-4 5-37-16,0 12-75 16,0 7-40-16,0 7-75 15,2 4-28-15,9 5-218 16</inkml:trace>
  <inkml:trace contextRef="#ctx0" brushRef="#br0" timeOffset="173980.47">22965 13857 1204 0,'9'-2'521'0,"17"-1"-261"15,7 3-67-15,12 2-63 16,4 1-30-16,-6 4-51 0,-5 1-14 16,-13 1 373-16</inkml:trace>
  <inkml:trace contextRef="#ctx0" brushRef="#br0" timeOffset="175312.16">1719 15052 317 0,'0'-4'235'0,"0"-1"61"0,-3 2-59 16,2 3-50-1,-1 0-26-15,-7 5-48 16,-11 4-16-16,-29 46-28 0,35-20-11 16,7 1-21-16,6 0-10 15,18 0-12-15,8-6-3 16,20-4-4 0,3-7 1-16,3-9 4 0,-5-6 3 15,-18-10 8 1,-9-5 6-16,-26-5 1 15,-15 0 13-15,-21 0-2 16,-7 4-6-16,-2 5-6 16,8 1-17-16,15 2-65 15,10 1-70-15</inkml:trace>
  <inkml:trace contextRef="#ctx0" brushRef="#br0" timeOffset="175897.05">2186 15236 361 0,'0'-5'259'0,"-1"-10"50"16,-2-4-78-16,-6 2-55 16,1 1-19-16,-4 0-37 15,-3 4-13-15,-6 2-29 0,-2 4-19 16,3 10-31-16,-2 5-15 16,7 7-14-16,7 4-5 15,0 1 0-15,7 0-1 16,7 3 2-16,0-9 1 15,10 0 4-15,1 0 2 0,11-7 4 16,-3-1 2 0,3-8 0-1,-1-6 1-15,-8-8-12 0,-2 1-9 16,-6-5-4-16,-4-1-2 0,-5 4 11 16,-3 3 6-16,-6 6 6 15,-2 3 4-15,-1 4 3 16,1 4 1-16,3 10 0 15,6 6-3-15,7 0-3 16,1-2-2-16,10-2-1 16,1-6 1-16,3-3 2 15,3-1 1-15,2-6 5 0,-2-6 4 16,3-4 11-16,-4-1 3 16,-9-5 0-16,-2 2-3 15,-6 2-12-15,-6-2-4 16,4 6-73-1,-3 1-90-15</inkml:trace>
  <inkml:trace contextRef="#ctx0" brushRef="#br0" timeOffset="176142.94">2506 15063 908 0,'1'-1'480'0,"1"-2"-167"16,-4 3-122-16,2 0-34 15,1 9-79-15,5 21-15 0,15 62-15 16,-9-30-13 0,-7 5-17-16,4 6-4 0,-5-6-8 0,2-3-6 31,6-6-82-31,-9-13-93 0,-3-17-220 15</inkml:trace>
  <inkml:trace contextRef="#ctx0" brushRef="#br0" timeOffset="176321.37">2599 15338 785 0,'2'-5'381'0,"4"-8"-89"16,5 4-161-16,10-2-72 16,2 3-5-16,10 3-27 15,0-1-11-15,2 4-109 16</inkml:trace>
  <inkml:trace contextRef="#ctx0" brushRef="#br0" timeOffset="176804.8499">3118 15065 937 0,'-14'-7'457'16,"-13"-11"-175"-16,-1 8-104 16,3 4-37-16,6 11-68 15,4 3-30-15,8 1-41 16,-1 4-6-16,8-3-7 16,2 6-1-16,11 5 4 15,-3-7 1-15,3-4 6 16,3-1 2-16,-6-9 4 0,5 5 0 15,-4-5-5-15,0 1-6 16,-9-1-9-16,-2-4-4 16,-8 1 2-16,-5 1 4 15,0 9 7 1,-4 1 2-16,2 2 1 0,2 7 1 16,-1-4 20-16,9 7 11 15,8 0 26-15,8 1 8 16,10 0 0-16,2-2-3 15,6-9-11-15,2-4-4 16,6-9-15-16,1-3-6 16,-1-6-39-16,-9-4-70 0</inkml:trace>
  <inkml:trace contextRef="#ctx0" brushRef="#br0" timeOffset="177537.04">4305 14851 607 0,'0'-2'351'0,"-6"8"-22"16,-2 17-130-16,-10 32-69 16,-3 9-11-16,-3 10-28 15,0 1-24-15,6-8-38 16,6-3-8-16,6-19-4 16,1-17-3-16,9-18 7 15,3-10 2-15,2-21-3 16,2-7 1-16,1-17-11 15,0-3-2-15,-3-4-3 0,2 6-1 16,-4-6 1-16,-2 1-1 16,2 5-3-16,0 0-1 15,2 16-3-15,2 10-4 16,-1 18-10-16,-1 10 0 16,10 31 3-16,1 3 3 0,12 20 15 15,3 3 5-15,-6-2 3 16,4 5 0-16,-11-11 0 15,-1-7-3 1,-9-16-52-16,-1-9-76 16</inkml:trace>
  <inkml:trace contextRef="#ctx0" brushRef="#br0" timeOffset="177698.41">4233 15179 899 0,'0'0'403'15,"12"0"-161"-15,3-1-119 16,19 5-73-16,4-6-7 16,5 2-22-16,8 0-15 15,0-1-195-15</inkml:trace>
  <inkml:trace contextRef="#ctx0" brushRef="#br0" timeOffset="177873.61">4766 15345 1288 0,'-3'0'525'0,"-5"2"-313"16,2-4-149-16,6-2-20 0,5-5-170 15,4-6-252-15</inkml:trace>
  <inkml:trace contextRef="#ctx0" brushRef="#br0" timeOffset="178396.15">5200 14961 868 0,'-9'12'401'0,"-11"12"-140"0,-2 0-135 16,2 14-12-16,1 3-21 16,0-2-18-16,10 10-35 15,1-13-10-15,9-11-15 16,2-4-2-16,3-18 7 16,0-6 3-16,7-13 0 15,4-7-1-15,2-11-8 16,0-2-4-16,-5-6 0 15,-2-2 0-15,-4 1-2 16,-3 1-1-16,0 2-5 16,1 7-1-16,-3 11-4 15,1 8-5-15,0 14-6 16,7 7-2-16,13 14-1 0,4 3 5 16,10 7 5-16,1 3 3 31,0 4 3-31,-3 0 1 15,-4 3 0-15,-8-3 1 0,-13-3 0 16,-6-1 1 0,-8 1 3-16,-7 0 1 0,-18-9 4 15,-3-3 3-15,-20-9 2 16,-2-8 1-16,-1-5-1 16,0-6-4-16,14-3-4 15,9 0-3-15,15-3-5 16,7-2-32-16,10 3-103 15,7-1-89-15</inkml:trace>
  <inkml:trace contextRef="#ctx0" brushRef="#br0" timeOffset="178547.31">5633 15367 1169 0,'3'-4'463'0,"1"-3"-317"0,4 1-67 16,4-2-142-16</inkml:trace>
  <inkml:trace contextRef="#ctx0" brushRef="#br0" timeOffset="179094.3499">5912 14992 810 0,'0'-4'436'15,"-3"-1"-130"1,-4 14-119-16,3 9-40 16,2 18-76-16,-1 2-20 15,4 12-19-15,3 2-2 0,-1-2-6 16,6 2-4-1,-6-15-4-15,-1-9-1 16,-2-19 6-16,-2-6 4 16,-2-11 0-16,6-4 0 0,0-14-7 15,1-4-4-15,-7-10-5 32,-2-6-1-32,4-1-1 0,-5-5-1 0,8-1-2 15,-1 1-1-15,4 3-4 16,7 8-3-16,2 10-5 0,0 7-2 15,6 11-4 1,4 7 2-16,24 12 5 16,4 3-22-16,12 3-68 15,-1-3-55-15,-8-2-154 16,-2 0-127-16</inkml:trace>
  <inkml:trace contextRef="#ctx0" brushRef="#br0" timeOffset="179341.62">6009 15326 758 0,'19'3'323'16,"19"1"-183"-16,3-3-26 15,2-1-39-15,-4 1-28 0,-6-2-107 16,-2-3-302-16</inkml:trace>
  <inkml:trace contextRef="#ctx0" brushRef="#br0" timeOffset="179509.87">5909 15086 1075 0,'8'3'435'16,"23"6"-261"-16,9 0-18 15,13 0-30-15,8 1-31 0,5-9-36 16,-7 0-54-16</inkml:trace>
  <inkml:trace contextRef="#ctx0" brushRef="#br0" timeOffset="180331.57">7206 15078 572 0,'-13'0'320'0,"-8"4"-62"16,-1 4-103-16,1-1-25 0,3 7-59 15,6 1-22-15,12 12-36 16,9 8-7-16,12-2-2 16,7-2-1-16,7-9 2 15,4-2 3-15,-5-14 4 16,-2-5 5-16,-14-8 10 15,-8-7 25-15,-16 0 25 16,-18-3 1-16,-16 0-8 16,-3-1-24-16,4 5-32 15,14 5 3-15,17 1-126 16,8 2-129-16</inkml:trace>
  <inkml:trace contextRef="#ctx0" brushRef="#br0" timeOffset="180542.15">7405 15107 1054 0,'12'-2'427'15,"14"-2"-263"-15,4 4-48 0,9 0-49 16,-1-2-20-16,-2-1-28 15,1-2-10-15,-8-2-129 16,-4 3-120-16</inkml:trace>
  <inkml:trace contextRef="#ctx0" brushRef="#br0" timeOffset="180706.52">7563 15097 350 0,'-8'0'263'0,"0"8"67"16,3 6-21-16,5 1-39 0,5 5-34 15,1 4-78-15,1-1-39 16,1 5-58-16,2-1-19 16,1-6-22-16,-3-4-7 15,0-8-123-15,-3-3-100 16</inkml:trace>
  <inkml:trace contextRef="#ctx0" brushRef="#br0" timeOffset="180982.05">7814 15157 739 0,'6'8'433'0,"5"7"-16"0,-6 7-221 15,-1 0-35 1,-4 0-52-16,-4-6-28 0,4-8-45 16,3-2-6-16,-3-10-9 0,5-5-4 31,4-10-6-31,0-1-6 0,7-5-5 15,-3 4-1-15,6 7-1 0,-3 2-1 32,-3 6-4-32,8 11 10 0,-10 4 19 15,2 7 13-15,0 14 18 0,-9-2-5 0,4 7-15 16,-2-5-9-16,-2-10-50 16,0-2-79-16</inkml:trace>
  <inkml:trace contextRef="#ctx0" brushRef="#br0" timeOffset="181610.68">8932 15120 697 0,'-19'2'369'31,"-10"4"-102"-31,5 11-114 0,-4-3-33 15,15 9-50-15,0 0-20 0,16 0-17 16,8 4-6-16,18 2-7 31,5-4 1-31,9-8-3 16,3-5-2-16,-8-15 2 16,0-5 3-16,-15-11 3 0,-9-9 0 15,-11-6-1-15,-3-6-3 16,-16-5-4-1,-1 7 1-15,-7-7 11 0,-6-2 5 16,11 0 8-16,10-4 0 16,15 3-15-16,11 5-8 15,9 11-15-15,2 5-4 0,9 15-4 16,4 7-1-16,1 7-46 16,1 9-80-16</inkml:trace>
  <inkml:trace contextRef="#ctx0" brushRef="#br0" timeOffset="183153.66">20342 2109 879 0,'3'10'330'0,"5"23"-209"0,4 16-31 0,-2 32 13 15,3 7-2-15,-8 3-18 16,-5-3-1-16,-5-14-21 15,-7-6-9-15,2-8-25 16,2-7-9-16,7-19-3 16,1-8-1-1,9-17 5-15,2-8 2 0,5-10-1 16,4-6-1-16,9-6-10 16,-1 0-4-16,13 6-5 15,7 11-2-15,1 10 0 16,12 5 0-16,-2 9-2 15,-2-1 4-15,2 0-2 0,-8-1-2 16,-10-6-3-16,-4-5-3 16,-6-7-11-16,1-4-8 15,-5-5-15 1,-4-1-16-16,-10-2-31 0,-4 1-6 16,-11-1 1-16,-5 2 15 15,-11-1 38-15,-7-1 16 16,-6-2 22-16,-1 0 5 15,9 5 3-15,4 1 2 16,14 8 1-16,7-2 1 16,11 4 9-16,3 1 3 0,11 5 6 15,1 6 10 1,1 4 18-16,0 4 14 0,-11 4 18 16,-4-1-2-16,-17 0 0 0,-9-3-13 31,-9-2-21-31,-3-2-8 0,4-4-21 15,2-2-55-15,9-4-180 16</inkml:trace>
  <inkml:trace contextRef="#ctx0" brushRef="#br0" timeOffset="183556.99">21253 2753 626 0,'9'-6'304'0,"6"-2"-97"16,0 6-23-16,-3 16-8 16,-3 6-6-16,-1 16-32 15,-1 3-23-15,5 4-58 16,-2 0-18-16,2-6-18 0,-5-6-6 15,-3-12-6-15,4-2 5 16,-5-17-72-16,3-5-49 16,-8-2-70-16,-7-3-36 15,-12-1 47-15,-6 1 46 16,-7-5 69-16,2 0 31 16,10 3 54-16,9 5 26 15,13 2 47-15,11 4 29 0,14-1 13 16,9 0-14-16,12 1-39 15,0-5-30-15,2 3-44 16,-3-2 4-16,-8 3-99 16,-7-2-145-16</inkml:trace>
  <inkml:trace contextRef="#ctx0" brushRef="#br0" timeOffset="184078.99">20383 2073 460 0,'-1'0'257'0,"-6"2"-27"15,-5 9-32-15,-11 8-46 0,0 7-18 16,0 7-46-1,1 3-21-15,9-5-33 0,2-6-12 16,11-10-9 0,4-7 1-16,9-12 3 0,5-6 1 15,0-12-2 1,4-3-3-16,-2-1-4 16,-3-4-1-16,-3 4-1 0,-5 3-1 15,-4 5-2-15,-2 6 2 0,4 8 4 31,0 4 0-31,3 9 0 16,1 4-2-16,5 6-6 16,2 6 1-16,5 3 0 0,3-1-10 15,-1-8-129-15,-1 0-135 0</inkml:trace>
  <inkml:trace contextRef="#ctx0" brushRef="#br0" timeOffset="184274.68">20706 2050 794 0,'0'-1'358'16,"3"1"-147"-16,2 8-60 0,5 6-59 16,3 9-12-16,1 0-35 15,0 0-12-15,-4-3-14 16,-3-5 7-16,-6-2-101 15,-3-5-87-15</inkml:trace>
  <inkml:trace contextRef="#ctx0" brushRef="#br0" timeOffset="184428.54">20611 2135 422 0,'7'-4'281'0,"12"0"4"15,3-1-36-15,8 0-83 0,5 5-40 16,4-3-50-16,3 3-15 15,-4 0-6-15,-7 2-7 16,-9-1-15-16,-8 2-5 16,-12-1-71-16,-1-2-91 15</inkml:trace>
  <inkml:trace contextRef="#ctx0" brushRef="#br0" timeOffset="185675.41">9236 15130 594 0,'2'-1'348'0,"-1"-2"-74"16,-3 11-104-16,-4 6-34 15,-1 11-61-15,1 5-14 16,6 1-28-16,5 1-8 15,8-3-14-15,4-7-3 0,6-8-42 16,5-8-79 0</inkml:trace>
  <inkml:trace contextRef="#ctx0" brushRef="#br0" timeOffset="185976.22">9604 15187 627 0,'-4'15'307'16,"-6"17"-77"0,-3 0-46-16,-4-1-49 15,-4 1-28-15,0-8-60 16,0-3-14-16,-1-15-14 16,0-6-4-16,3-13-33 15,1-9-15-15,12-8-10 0,3-3-1 16,6 1 28-16,5 2 10 15,-1 7 30 1,3 9 11-16,3 11 27 0,2 6 12 16,7 16-7-1,1 3-3-15,7 6-23 16,1 2-10-16,0-5-17 16,4-2-36-16,-5-9-150 0</inkml:trace>
  <inkml:trace contextRef="#ctx0" brushRef="#br0" timeOffset="186335.15">9952 15172 924 0,'-17'-6'405'0,"-17"0"-216"15,8 4-52-15,6 3-78 16,9 8-31-16,9 7-28 16,4 5-8-16,10 7 3 15,11-3 5-15,5-3 1 16,3-1 2-16,2-10 5 16,-6-3-1-16,-6-8 9 0,-4-6 6 15,-11-8 4-15,-6-5 2 16,-9-8-6-16,-6-6-6 15,-5-8-5-15,0-5-3 16,9-7-4-16,7-4-4 16,14-4-2-1,9 2-3-15,10 14-5 0,0 10-3 16,3 27-61-16,-1 10-81 16</inkml:trace>
  <inkml:trace contextRef="#ctx0" brushRef="#br0" timeOffset="186793.99">10216 15243 661 0,'5'3'372'16,"4"0"-58"-16,1 3-127 0,2 1-20 15,8 0-44 1,-5-2-25-16,8-5-43 16,-3-2-15-16,-6-6-16 0,0-5-4 0,-9-3-2 15,-5-3-1-15,-6 0-6 16,-6 0-2-1,-5 4-6-15,-2-2-1 0,-5 6-2 16,1 0-1 0,2 3-4-16,4 8-3 15,8 8-4-15,1 7-2 0,8 14 3 16,0 4 5-16,5 15 5 31,4 6 1-31,-1 10 5 0,-4 2-1 0,-3-4-3 0,1-2-1 16,1-7 28-16,-2-9-85 31,4-8-218-31</inkml:trace>
  <inkml:trace contextRef="#ctx0" brushRef="#br0" timeOffset="187114.1">10716 15181 477 0,'-8'-9'339'15,"-10"-9"12"-15,-10 3-122 16,-2 4-37-16,-4 11-65 15,1 2-30-15,10 12-48 0,6 2-8 16,10 4-5-16,9 3 8 16,16-1 1-1,3 1-2-15,13-8-9 0,2-4-8 16,-1-7-7-16,-6-4-3 16,-3-2-6-16,-7-8-29 15,-8-4-173-15,7-1-170 16</inkml:trace>
  <inkml:trace contextRef="#ctx0" brushRef="#br0" timeOffset="187287.9">10789 15086 1023 0,'-1'3'464'0,"1"7"-210"16,3 6-54-16,-1 14-59 16,5 8-32-16,-2 13-41 15,-2 4-19-15,3 9-25 16,-6 3-10-16,1 1-9 15,1-1-17-15,-2-8-136 16,-2-8-102-16</inkml:trace>
  <inkml:trace contextRef="#ctx0" brushRef="#br0" timeOffset="187727.41">10850 15346 931 0,'2'-4'402'0,"8"-3"-183"0,2 7-142 15,8 0-55-15,4 2-2 0,3 0-10 16,-2-1 1-16,-2-4-116 16,-3-5-89-1,-2-3-171-15,-2-6-22 0,-2 0 129 16,-3-2 136-16,-1 1 293 15,0 3 88 1,0 2 114-16,2 6-2 0,-2 8-70 16,0 6-49-1,-2 12-103-15,1-1-39 16,-7 6-41-16,5-2-19 0,-6-5-23 16,-1-2-8-16,6-11-10 15,-1-8-4-15,7-8-5 16,-1-9-1-16,7-3-7 0,1 2 0 15,-1 2 2-15,0 8 0 16,-5 6 2-16,-2 5 0 16,1 10-4-16,-1 4 0 15,0 7 2-15,-7 0-20 16,-3 1-72 0,-1 1-63-16,0-3-284 0</inkml:trace>
  <inkml:trace contextRef="#ctx0" brushRef="#br0" timeOffset="187899.67">11198 14860 888 0,'-1'-3'471'15,"1"3"-139"-15,1 7-130 16,-1-7-129-16,2 21-40 15,11 40-13-15,-6-34-72 0</inkml:trace>
  <inkml:trace contextRef="#ctx0" brushRef="#br0" timeOffset="188561.16">12224 14956 870 0,'-14'19'381'15,"-8"9"-164"-15,-1 21-129 16,-4 4-20-16,6 6-17 16,-1-4-13-16,6-9-18 15,4-6-4-15,5-25 2 0,7-9-1 0,11-25-16 16,4-14-4-16,4-15-8 15,3-4 2 1,-7 1 11-16,-2 1 5 0,0 3-1 16,-5-2 0-16,2 7-3 15,1 4-3-15,-8 15 11 16,2 14 1-16,-1 16 3 31,8 15 2-31,4 12-13 0,1 5 0 16,6 4-2-16,-1-2-1 15,2-2 1-15,2 4 0 0,-3-5 0 16,-4-4-38-16,-4-3-123 16,-1-9-127-1</inkml:trace>
  <inkml:trace contextRef="#ctx0" brushRef="#br0" timeOffset="188712.84">12116 15178 1029 0,'0'-4'428'16,"-2"-5"-247"-16,10 1-128 15,11-1-27-15,19 2-26 0,16 5-7 16,21 2-200 0</inkml:trace>
  <inkml:trace contextRef="#ctx0" brushRef="#br0" timeOffset="189128.78">12586 15101 815 0,'-11'-5'369'16,"-4"0"-160"-16,7-5-85 0,23 4-67 15,12 1-17-15,23 5-25 16,11 3-4-16,12-1-6 16,6 0-2-16,1-8 2 15,0 4-1-15,-13-2-12 16,-11 1-22-16,-25 0-38 15,-12-1-8-15,-12-3 13 16,-3 0 21-16,-3 2 36 16,-1-3 6-16,0 6 29 0,-2 4 25 15,-8 2 39 1,8 14 21-16,-10 1-9 0,3 4-21 16,8 6-36-1,-10-12-21-15,8-1-59 0,0-7-76 16</inkml:trace>
  <inkml:trace contextRef="#ctx0" brushRef="#br0" timeOffset="189339.21">13352 14947 819 0,'2'-6'456'16,"-2"-10"-124"-1,0 15-128-15,1 4-54 16,0 15-88-16,6 10-29 0,1 11-17 16,2 1-4-16,0 5-5 15,-2 1-21-15,-6 1-160 16,-1-4-350 0</inkml:trace>
  <inkml:trace contextRef="#ctx0" brushRef="#br0" timeOffset="189719.25">13310 14852 907 0,'21'-21'409'16,"10"-21"-198"-16,7 14-84 0,1 8-25 15,-3 12-43-15,1 6-19 16,-7 9-24-16,-5 1-7 15,-11 8-4-15,-10 4 0 16,-10 4 2 0,-9 5 0-16,-2-2-8 15,5-5-9-15,9-5-10 0,7-7 1 16,17 2 4-16,3 0 7 16,8 7 6-16,6 7 1 15,-1 7 12-15,-4 1 8 0,-16 0 18 16,-10-1 6-1,-15 1-5-15,-19-6-2 16,-10-1-10-16,-11-11-3 0,-7-17-5 16,10-3-5-16,9-5-9 15,9-1-21 1,15 4-56-16,5 3-58 0,7-2-393 16</inkml:trace>
  <inkml:trace contextRef="#ctx0" brushRef="#br0" timeOffset="189958.6">14137 14940 976 0,'-1'0'513'16,"3"-2"-116"-16,1 2-160 0,-4-1-128 15,0-1-40-15,1 1-39 16,0 0-69-16,0 0-191 16</inkml:trace>
  <inkml:trace contextRef="#ctx0" brushRef="#br0" timeOffset="190197.13">14144 15188 1309 0,'-4'0'596'0,"2"0"-247"0,0 1-119 16,2-1-107-16,0 0-37 16,0 0-60-1,0 0-21-15,0 0 244 0</inkml:trace>
  <inkml:trace contextRef="#ctx0" brushRef="#br0" timeOffset="196623.8499">1869 16200 693 0,'-7'16'328'16,"-15"26"-150"-16,-2 12-12 15,-4 13-56-15,0 4-46 16,6 3-39-16,1-12-11 15,9-7-4-15,3-13-1 16,8-20-3-16,5-7 1 16,5-23-9-16,2-10-5 0,7-19-3 15,2-5-2-15,1-9 7 16,1-2 6-16,-2-3 4 16,-3-4 1-16,-4 0 1 15,-3 6-1-15,-4 8 4 16,1 9 7-1,-2 16 8-15,-2 4 6 0,0 14-11 16,-2 3-9-16,5 12-9 16,4 11-6-1,10 17 4-15,4 10 1 0,5 9 1 16,4 4 1-16,0 2 0 16,-7-9 2-16,4 0 2 15,-3-9 1 1,-5-9 1-16,1-2 0 0,-9-11 0 0,-6-4 1 15,-11-9 7-15,-1 1 4 16,-16-7 4-16,-2-3 0 16,-14-5-6-16,-2-1-4 15,-12 0-6-15,-9 1-2 16,2 8-4 0,-3-6 0-1,19 1-3-15,13 1-1 0,21-2-75 0,10-2-89 0</inkml:trace>
  <inkml:trace contextRef="#ctx0" brushRef="#br0" timeOffset="197088.97">2429 16335 767 0,'-2'6'331'16,"0"16"-139"-16,0 11-52 16,-2 17-11-16,3 3-12 15,1 4-26-15,1 0-14 16,-1-8-25-16,1-2-9 0,-1-19-21 15,0-9-2-15,1-15 13 16,-1-6 2-16,2-15 1 16,-1-9-1-16,-1-8-15 15,-1-5-5-15,-4-9-2 16,-3 0-1-16,1-9-3 16,-2-2-1-16,2-3-4 15,4 6-3-15,6 9-5 16,5 7-2-16,7 10-5 15,3 5-1-15,8 8-1 16,2 1-1-16,7 6 0 16,4 5 15-16,10 5-73 15,6 3-26-15,12 10-85 16,2 5-71-16</inkml:trace>
  <inkml:trace contextRef="#ctx0" brushRef="#br0" timeOffset="197321.59">2466 16767 552 0,'0'3'312'15,"4"1"9"-15,7 1-181 0,14-1-68 16,3 0 0-16,13-4-25 16,2-1-19-16,4-3-26 0,1 0-80 15</inkml:trace>
  <inkml:trace contextRef="#ctx0" brushRef="#br0" timeOffset="197521.23">2444 16551 1083 0,'20'0'393'0,"23"-3"-317"0,5-1-9 15,9-4-6 1,1 2-18-16,-1 2-89 0,-4 4-155 15</inkml:trace>
  <inkml:trace contextRef="#ctx0" brushRef="#br0" timeOffset="198046.43">2887 16765 648 0,'-10'2'303'0,"-9"-1"-125"0,8 6-86 16,3 4-20-16,16 6-29 16,7 3-10-16,8 8 13 15,1 2 9-15,-10-2 5 16,-8-1-1-16,-10-5-9 15,-9-5-2-15,-5-10-49 16,0-7-53-16,-1-20-218 16</inkml:trace>
  <inkml:trace contextRef="#ctx0" brushRef="#br0" timeOffset="198419.23">2948 16781 452 0,'8'0'294'0,"7"1"-20"16,-4 7-94-16,-1 5-22 15,-3 8-39-15,1 3-11 16,1 6-30-16,0-5-17 0,2 0-26 16,-2-6-9-16,5-10-7 15,-1-5 0-15,4-10 4 16,2-7 1 0,-4-6 1-16,-2-2-3 15,-6-2-3-15,0 0-3 0,-5 6-7 16,-2 2-1-16,1 8-10 15,-1 3-8-15,2 9-7 16,0 6-2-16,4 11 5 16,3 8 12-16,0 9 14 15,0 4 8 1,-8 3 12-16,-4-3 2 16,-12-4 3-16,-1-4 0 0,-6-11 0 15,0-6 0-15,2-12-4 0,1-7-15 16,5-13-70-16,4-8-53 15,3-8-133-15,3-2-103 16</inkml:trace>
  <inkml:trace contextRef="#ctx0" brushRef="#br0" timeOffset="198592.62">3210 16827 284 0,'11'3'214'15,"18"3"63"-15,2 5-63 0,7 7-32 16,-3 0-2-16,1 2-23 15,-6 5-14-15,-12-5-23 32,-3 3-16-32,-17-3-18 0,-6-6-5 0,-15-4-18 15,-6-3-8-15,-8-7-58 16,1 0-78-16</inkml:trace>
  <inkml:trace contextRef="#ctx0" brushRef="#br0" timeOffset="199020.72">3836 16577 764 0,'0'4'359'15,"8"0"-108"-15,8 3-74 16,16-5-74-16,11 2-9 16,4-4-49-16,3 0-20 15,2 4-10-15,-7-4 0 0,-4 4-32 16,-6-1-50-16,-17-1-252 15</inkml:trace>
  <inkml:trace contextRef="#ctx0" brushRef="#br0" timeOffset="199243.77">3896 16755 831 0,'11'1'404'0,"9"2"-162"15,10-2-69-15,6 1 0 16,10-1-54-16,3 0-27 16,4-1-40-16,-4 0 5 15,-9-4-151-15</inkml:trace>
  <inkml:trace contextRef="#ctx0" brushRef="#br0" timeOffset="200882.41">5573 16049 415 0,'-29'-2'244'0,"-22"2"-25"15,-22-1-51-15,-9 1-18 16,-8 8-40-16,0-5-27 0,21 16-53 16,11-11-13-16,17 1-12 31,11-1-3-31,9-8-2 16,10 5-4-16,13-5-7 15,13 2-3-15,18 7-9 0,15 5 2 16,19 12 9-16,2 4 6 0,5 6 16 15,-9 6 6 1,-16 5 5-16,-10 8 1 16,-20 5-3-16,-13 0-2 15,-20-3 0-15,-12-3-1 16,-29-2 0-16,-7 2-1 0,-13-2-2 16,3-1-1-1,7-10 0-15,6-8 1 16,12-5-2-16,2-9 8 0,12-8 27 15,6-3 14-15,22-6 0 16,8 2-9-16,24-1-32 16,5 1-14-16,14 0-2 15,7-2 4-15,15 2 9 16,7 3 4-16,19 4 3 16,0 4 0-16,-10-4-8 15,-3 3 0-15,-21-3 14 16,-7-4-47-16</inkml:trace>
  <inkml:trace contextRef="#ctx0" brushRef="#br0" timeOffset="201629.75">5950 16276 564 0,'0'-8'301'16,"3"-6"-87"-16,-1 10-31 15,5 16-57-15,8 21-24 16,4 27-10-16,7 13 3 0,3 14-8 15,-3-5-7-15,-3-9-26 16,-3-1-16-16,-5-13-16 16,-3-10-5-16,1-16 5 15,-3-20 6-15,1-16 7 16,3-11 1 0,0-18-4-16,-1-7-6 15,0-12-11-15,0-4-3 0,2-3-5 16,-3-8-1-16,0 1-4 15,3 6-2-15,2 10-1 16,0 15-2-16,-6 18-7 16,-1 8-6-16,-2 21-4 0,3 16 0 15,4 18 5 1,-1 11 6-16,-2 3 5 0,-1-1 3 16,5 1 1-16,0-8 2 15,0-8 2-15,6-4 1 0,-1-20 2 16,-4-7 3-16,0-14 7 15,-2-9 1-15,0-17 2 16,3-7-3-16,0-19-4 16,-2-4-1-16,4 2-4 15,-1-9-1-15,-1 0-3 16,1 1-3-16,-6 2-17 31,2 13-29-31,-8 20-101 0,0 10-102 16</inkml:trace>
  <inkml:trace contextRef="#ctx0" brushRef="#br0" timeOffset="202154.59">6753 16926 790 0,'5'3'300'0,"13"-2"-208"16,2-3-30-16,4-10-7 16,0-3-15-16,-3-5-21 15,-4 1-1-15,-10-4-2 16,-3 0 0-16,-5 5-2 15,-7 3-1-15,-9 9 4 16,-5 3 5-16,-9 6 6 16,1 7 3-16,8 11 1 15,3 2-4-15,15 7-7 0,3-5 0 16,6-1-6-16,7-3 0 16,5-8 0-16,4-1-1 15,0-8-2-15,0-2 7 16,-3-4-58-16,0-5-28 0,-3-7-21 15,-2-4-7 1,0-2 54 0,-4-2 21-16,5 8 62 15,-1 3 15-15,-1 10 40 0,7 4 16 0,3 10-25 16,5 4-9-16,7 5-30 16,-2 0-11-1,-3-3-17-15,-2 1-4 0,-7-7 3 16,-3-4-35-16,-5-6-92 15,-2-6-83-15</inkml:trace>
  <inkml:trace contextRef="#ctx0" brushRef="#br0" timeOffset="202315.91">7221 16788 673 0,'-11'2'370'0,"-9"3"-60"15,-7 10-152-15,-4 5-27 16,-2 4-52-16,-3 3-27 0,2 1-34 15,7 0-10 1,11-7-8 0,5-4-7-16,12-9-106 0,6-6-338 15</inkml:trace>
  <inkml:trace contextRef="#ctx0" brushRef="#br0" timeOffset="202742">7381 16602 782 0,'2'-2'446'15,"-1"-6"-110"-15,4 14-114 16,-3 5-35-16,0 15-82 0,-2 7-19 15,-3 10-40-15,2 3-10 16,1 2-13-16,2 0-5 16,6-6-8-16,3-8-4 15,2-12 0-15,5-5-1 16,3-12-4-16,-1-4-29 16,0-6-121-16,-3-6-97 15</inkml:trace>
  <inkml:trace contextRef="#ctx0" brushRef="#br0" timeOffset="202885.94">7337 16763 885 0,'6'0'407'0,"9"2"-138"16,0-2-81-16,15 1-60 15,1 1-29-15,11 0-58 16,7 0-45-16</inkml:trace>
  <inkml:trace contextRef="#ctx0" brushRef="#br0" timeOffset="203454.2">8069 16517 906 0,'7'4'348'0,"13"-3"-244"16,12 3-36-16,18-4-19 15,8 4-17-15,1-2-23 0,0 2-1 16,-16-1-91-16,-11-2-143 16</inkml:trace>
  <inkml:trace contextRef="#ctx0" brushRef="#br0" timeOffset="203666.76">8141 16644 726 0,'1'5'342'0,"10"3"-111"15,10 1-27-15,18 0-29 16,7 0-17-16,6-1-55 15,-4-4-23-15,-7-4-18 16,-2-2-74-16</inkml:trace>
  <inkml:trace contextRef="#ctx0" brushRef="#br0" timeOffset="205159.66">8972 16100 752 0,'0'-2'341'0,"0"2"-171"0,0 5-40 16,0-2-51-16,7 28-15 16,29 89-6-1,-8-35-3-15,8 5-15 0,-2-4-5 16,-3-7-10-16,-4-14-6 16,-4-21-3-1,-1-7 2-15,-10-24 3 0,-4-7 7 16,-3-12 5-16,-1-7 0 15,3-17-5-15,2-6-8 0,-1-12-9 16,-4-5-1-16,-1-4-3 16,2-1-1-1,3 6-4-15,2 3-2 0,-2 16-6 16,1 11-8-16,-4 27 1 0,2 12 3 16,9 24 8-1,-2 6 6 1,12 3 2-16,-2-5-1 15,5-6 0-15,2-1 2 0,-6-9 2 0,2-2 1 16,-8-16 6-16,0-8 1 0,-3-14 5 31,0-6 1-31,-2-13 4 16,1-7 2-16,1-14-2 16,1-2-3-16,-2-18-9 15,1-1-7-15,-3 6-4 16,-2 2-2-16,-2 21-3 15,-4 11-9-15,-1 20-94 16,-1 9-72-16</inkml:trace>
  <inkml:trace contextRef="#ctx0" brushRef="#br0" timeOffset="205619.31">9696 16690 630 0,'7'-7'387'16,"2"-4"-6"-16,6 11-203 16,0 8-28-16,-1 11-45 15,-1 2-19-15,-6 3-27 16,-7 0-8-16,-2-3-22 16,-2-2-8-16,4-7-11 0,-1-7 0 15,3-11-1 1,8-4-2-16,1-10-2 0,8 1-2 15,-4-1-1-15,1 2-1 16,-4 10-2-16,-3 1-1 16,3 12-1-16,-5 7 8 15,-4 9 13 1,2 4 4-16,-3 3 4 16,-2-1-8-16,1-6 9 0,4-5-64 15,3-9-58-15</inkml:trace>
  <inkml:trace contextRef="#ctx0" brushRef="#br0" timeOffset="205998.17">10347 16413 743 0,'3'-1'405'0,"-2"0"-62"16,9 8-122-16,-1 10-90 16,-1 5-17-1,9 12-33 1,-10-3-24-16,6 3-27 0,-1 3-9 16,-9-7-11-16,4-1-12 15,-3-11-116-15,-5-4-102 16</inkml:trace>
  <inkml:trace contextRef="#ctx0" brushRef="#br0" timeOffset="206171.2">10280 16602 707 0,'3'-5'387'0,"12"-1"-55"15,8 1-114-15,10 2-91 16,11 3-29-16,9 0-51 15,-3 2-18-15,-4-2-78 0,-6 0-418 0</inkml:trace>
  <inkml:trace contextRef="#ctx0" brushRef="#br0" timeOffset="206908.74">10909 16166 964 0,'-1'-5'420'0,"1"3"-230"0,-2 4-54 15,2-2-53-15,7 24-28 16,20 56-13-16,-1-11-3 16,4 10-1-16,3 4 0 15,-2-2-9-15,-5-13-3 16,-3-14-11-16,-2-12-4 0,-2-19 2 16,-3-9 1-1,-7-14 6 1,1-5 6-16,-3-17-2 0,5-8-1 15,-4-21-9-15,5-3-2 16,0-9-2-16,-1-3-2 0,10 0-3 16,-5 2-2-1,-2 14-3-15,1 15-3 16,-2 23-3-16,-12 11 0 0,10 24 2 16,-6 9 2-1,4 18 2-15,11 6 2 16,-2 2-1-16,3-2 3 15,1-1 1-15,3-3 0 16,1-16 1-16,0-7-1 0,-1-22 5 0,1-13 3 16,1-22 4-1,0-13 1-15,-1-16-1 16,-5-6 3-16,-5-12 10 16,3-3 0-16,-6-5-3 0,1 5-5 15,-9 18-14 1,-2 14-5-16,-6 21-3 15,2 11-41-15,-5 12-154 16</inkml:trace>
  <inkml:trace contextRef="#ctx0" brushRef="#br0" timeOffset="208010.8">11746 16654 696 0,'0'0'307'15,"7"10"-132"-15,-3 2-43 16,-3 8-21 0,4 5-14-16,-5-1-34 0,1 2-12 15,-2-9-24-15,0-4-7 16,0-11 2-16,4-4-3 15,4-12-1-15,0-6-4 16,8-4-10-16,-2-1-1 0,3 3 4 16,1 7 8-16,-8 9 7 15,-1 7 3-15,-3 12-1 16,-1 3-6-16,-2 5-4 16,-1 0-3-1,-2-2-2-15,-1-2-2 0,3-4-2 16,1-4 1-16,12-7-1 0,0-7 0 15,4-10 1 1,3-4-2-16,-2 1-2 16,2 4 0-16,-2 5-4 0,-1 8 0 15,-3 7-3-15,-2 4 2 16,-5 6 2-16,-1 3 1 16,1 1 0-1,2 1 0-15,4-4-33 16,4-5-14-16,6-5-7 15,-7-7-1-15,8-1 35 16,-6-3 11-16,-3-3 11 0,6 3 3 16,-12-10 6-16,4 1 13 15,-6-3 24 1,-2-4 6-16,-4 5 9 16,-2-1-7-16,-5 4-18 15,-5 0-6-15,-6 4-12 16,0 3-8-16,1 5-11 0,-1 6-1 15,4 2-9-15,3 1-2 16,9 2 0-16,-1-4 1 16,4-2 5-16,9 1 2 15,-5-6 3-15,9-1 1 16,-1 1-1-16,-8-2 0 16,8 9 0-16,-3 3-2 0,-1 15-1 15,1 11 0-15,-8 9-1 16,-2 1 0-16,-2 0 6 15,-4-2 1-15,-11-9 22 16,0-5 17-16,-11-11 18 16,-3-3 21-16,-1-13-2 15,-1-7-11-15,9-13-21 16,6-6-23-16,17-4-23 16,9 2-5-16,10-4-8 15,6-1-7-15,5 1-82 16,2 0-78-16</inkml:trace>
  <inkml:trace contextRef="#ctx0" brushRef="#br0" timeOffset="208455.8199">12791 16307 703 0,'2'0'368'15,"0"7"-73"1,-3 7-79-16,1 15-77 0,0 8-22 15,4 10-49-15,3 0-19 16,5 1-24-16,-4-7-5 16,0-9-6-16,-1-4-1 0,-4-11-72 15,5-1-76 1</inkml:trace>
  <inkml:trace contextRef="#ctx0" brushRef="#br0" timeOffset="208609.44">12660 16509 969 0,'10'1'420'15,"13"4"-212"-15,6-5-35 0,23 8-49 16,6-3-30-16,11-4-49 16,4-1-12-16,-13-6-117 15</inkml:trace>
  <inkml:trace contextRef="#ctx0" brushRef="#br0" timeOffset="211107.62">13552 16095 725 0,'1'-9'377'0,"2"-1"-139"0,0 18-107 15,0 10-32-15,7 34-51 16,0 10 2-16,4 28 7 16,2 1-3-16,3 5-8 15,-2-8-5-15,3-17-16 16,-2-8-6-16,-4-27-4 15,3-8 0-15,-1-22 5 0,-1-8 2 16,0-18 3 0,-1-10 1-16,1-19-6 0,1-1-4 15,-2-13-4-15,1-1-3 16,-1 3-5-16,1 1-1 16,-4 17-2-1,0 12-1-15,-4 16-11 16,0 11-3-16,0 23 2 15,2 9 1-15,3 20 12 16,3 4 5-16,6 3-1 0,2 2-1 16,4-3-1-16,3-2 0 15,-3-13 0-15,-1-7 2 0,-4-20 6 32,-7-11 4-32,-4-13 7 0,3-9 3 0,-4-18 1 0,4-4 0 15,-2-17-2-15,2-5-3 16,2-11 4-16,4-7 4 31,2 5 4-31,-5 4 2 0,-8 14-4 0,-8 12-6 16,-3 15-6-16,-3 7-3 31,0 15-13-31,1 6-7 0,-1 9-31 0,2 7-57 0,7 5 65 31</inkml:trace>
  <inkml:trace contextRef="#ctx0" brushRef="#br0" timeOffset="-204628.65">14404 16494 470 0,'0'-2'262'0,"0"-4"-34"16,0 3-45-16,0 3-58 15,0 0-21-15,1 21-47 16,1 43-5-16,-5-13-7 15,2 0-8-15,-1 5-7 16,1 0 1-16,2-14-14 16,-1-10-3-16,1-15-3 15,0-10 2-15,1-11 1 16,0-8-1-16,-2-12 0 16,3-3-2-16,-1-5-4 15,-1-5-1-15,2-1-2 16,-3-1 0-16,0-1-2 0,1 2 0 15,4 8-2 1,0 2 0-16,5 10-1 0,0 0-2 16,3 7-2-16,2 3-1 15,7 2-1-15,6 8 0 16,3 7 2-16,3 3 19 16,-2 4-136-16,-4-4-109 15</inkml:trace>
  <inkml:trace contextRef="#ctx0" brushRef="#br0" timeOffset="-204378.55">14428 16680 398 0,'2'1'271'15,"1"-2"27"-15,18 0-127 16,11-1-29-16,11 0-42 16,4 2-30-16,-1 6-39 0,-10-5 12 15</inkml:trace>
  <inkml:trace contextRef="#ctx0" brushRef="#br0" timeOffset="-200771.49">9705 16544 465 0,'1'0'276'16,"3"-1"-2"-16,7-3-164 15,8 1-32-15,8-1-35 0,3 3-15 16,6 2-20-16,-4 3-2 16,0 3 0-16,-5-2 0 15,-8-5-21-15,0 6-42 16,-13-7-149-16,-3 0-122 16</inkml:trace>
  <inkml:trace contextRef="#ctx0" brushRef="#br0" timeOffset="-200640.47">9930 16484 288 0,'2'0'206'0,"1"0"-2"0,1 4-43 16,-4-4-20-16,0 0-27 16,1 3-11-16,7 12-12 15,28 30-2-15,-36-32-19 16,-3 4-13 0,-3-4-43-16,0-3-133 0</inkml:trace>
  <inkml:trace contextRef="#ctx0" brushRef="#br0" timeOffset="-199873.31">12093 16585 518 0,'-1'-3'303'0,"3"-1"-11"16,7 2-115-16,10 4-82 16,6-2-20-16,4-1-38 15,3 2-17-15,0-1-11 16,-3-2 0-16,-5 0-31 16,-4-3-42-16,-7 2-142 15,-3 1-120-15</inkml:trace>
  <inkml:trace contextRef="#ctx0" brushRef="#br0" timeOffset="-199722.12">12301 16501 398 0,'0'2'258'15,"0"-3"-28"-15,0 1-56 16,0 0-28-16,0 0-36 0,0 0-13 16,6 17-4-16,31 31-4 15,-37-32-15-15,0 3-8 0,-6 0-31 16,-3-9-8-16,-1-7-102 15,-1-6-179-15</inkml:trace>
  <inkml:trace contextRef="#ctx0" brushRef="#br0" timeOffset="-198821.25">14410 16327 700 0,'0'2'319'16,"-3"-1"-133"-16,6 3-97 16,-3-4-13-16,0 0-23 15,12 1-10-15,44 4-21 16,-20-4-5-16,2-1-9 0,1 1-2 16,-7-2-21-1,-7-3-37-15,-12-4-87 0,0-2-42 16,-5-1-19-16,-4-1 33 15,-4 1 91-15,-5 0 49 16,-7 1 90-16,7 4 25 16,1 2 34-16,4 4 3 15,0 4-27-15,0-4-11 16,-1 0-17-16,1 0-6 16,1 8-19-16,3 8-11 0,11 32-14 15,-15-33 9-15,-1-2 18 16,-2-1 6-16,-5-7-1 15,-5 1-12-15,-4-2-22 16,3-2-7-16,2 0-155 16</inkml:trace>
  <inkml:trace contextRef="#ctx0" brushRef="#br1" timeOffset="-176026.5">8800 16766 620 0,'-7'2'222'0,"-7"5"-184"31,6-4-34-31,15-4-5 0,6-5-1 15,20-10 4-15,15-3 5 16,25-17 5-16,20-5 6 16,28-21 19-16,16-11 7 15,28-15 4-15,3-5-5 16,5 5-21-16,-6 5-7 0,-32 18-6 16,-17 9 0-16,-41 18-1 15,-24 11-2-15,-28 14-4 16,-11 8-1-16,-16 5-1 15,-7 4-18-15,-16-1-17 16,-7-3-1-16,-4 0 1 16,1-3 18-16,4 1 19 15,5-1 2-15,8 2 8 16,6 0 2-16,12-3-2 16,8 0-1-16,14-7-7 15,7 5-3-15,7-1 8 16,5 2 8-16,2 8 18 0,-4 6 10 15,-11 1 28-15,-9 7 12 16,-22-2 7 0,-7 1-3-16,-8 3-29 0,-3-5-17 15,3-3-33 1,3-3-46-16,6-8-185 16</inkml:trace>
  <inkml:trace contextRef="#ctx0" brushRef="#br1" timeOffset="-175733.4">10569 15899 318 0,'-1'-2'197'16,"-4"-3"-27"-16,-4 9-57 15,-1 6-17-15,5 10-40 16,5 2-10-16,9-2-3 15,8 1 3-15,12-5 3 0,6-3 4 16,2-5-12-16,-1-7 2 16,-6-10 31-1,-9-5 14-15,-13-8 31 16,-10-2 12-16,-15-1-18 0,-9-1-17 16,-13 7-34-1,-1 3-22-15,3 9-30 0,6 5-37 16,18 6-241-16</inkml:trace>
  <inkml:trace contextRef="#ctx0" brushRef="#br1" timeOffset="-174861.3599">10910 16734 604 0,'-17'6'235'0,"-17"5"-138"0,23-3-96 16,5-4 3-16,24-8 5 16,17-7 4-16,26-16 10 15,23-5 3-15,29-16 30 16,15-11 20-16,35-20 23 16,8-8-1-16,25-7-33 15,-1 6-22-15,-15 15-27 16,-10 6-5-16,-35 15-4 15,-20 7 0-15,-35 12 0 0,-23 11 0 16,-34 11 4-16,-11 2-2 16,-18 5-6-1,-9-2-1-15,-7-2-3 16,-2 1 1-16,-7 0 2 16,2 1 1-16,-5-1 0 15,4-1-2-15,10 4 0 16,7 0-1-16,11 3-6 15,4 0-2-15,8 0 0 0,3 1-1 0,10 0 6 16,-1 0-2-16,6 5-2 16,3 5 0-16,-6 2 5 15,-2 5 6-15,-10-4 14 16,-11 0 4-16,-5 2 6 16,-7 5-4-1,-7-3-4-15,-8 3-3 0,-2-12-72 16,3-8-85-1</inkml:trace>
  <inkml:trace contextRef="#ctx0" brushRef="#br1" timeOffset="-174560.73">13004 15821 498 0,'-2'-8'226'0,"1"-4"-98"15,-2 5-32 1,-1 3-1-16,-3 6-20 0,-5 0-17 16,2 6-24-16,0 4-5 0,9 4-2 15,6 0 1-15,10 5 9 16,5-3 4-16,13-6 27 16,3-3 8-16,-1-17 13 15,-3-8 13-15,-11-6 5 16,-12-8 7-16,-13 7-12 15,-15 2-16-15,-19 6-42 16,-1 7-25-16,2 4-95 16,9 0-61-1</inkml:trace>
  <inkml:trace contextRef="#ctx0" brushRef="#br1" timeOffset="-173767.62">16347 15611 721 0,'-14'-1'310'0,"-21"7"-141"16,-10 7-31-16,-12 23-22 15,0 15-4-15,0 35-31 16,6 17-13-16,20 33-11 16,10 10 1-16,35 0 1 15,18-5-4-15,24-25-14 16,13-19-10-16,16-34-107 16,7-15-154-16</inkml:trace>
  <inkml:trace contextRef="#ctx0" brushRef="#br1" timeOffset="-173344.01">17281 15799 931 0,'-7'10'368'16,"-5"29"-223"-16,2 20-40 15,9 25 3-15,5-4-3 16,-1-41-29 0,-1 2-11-16,13 123-22 0,-2-8-16 0,-5-16-5 15,-8-76 4-15,-4-24-2 16,0-12-15-16,1-18-100 15,3-10-97-15</inkml:trace>
  <inkml:trace contextRef="#ctx0" brushRef="#br1" timeOffset="-173093.8499">16793 16617 799 0,'-1'3'367'0,"0"-3"-127"16,19 7-102-16,14 0-17 15,31-2-4-15,2 0-18 0,28 2-46 16,10 0-15 0,17 0-24-16,4-2-3 0,-4-5-3 15,-4 0-1-15,-20-9 6 16,1 5-15-16,-27-7-46 15,-14 1-48-15</inkml:trace>
  <inkml:trace contextRef="#ctx0" brushRef="#br1" timeOffset="-172310.3199">18249 16094 838 0,'-1'4'330'0,"-7"10"-194"16,0 10-33-16,-5 15-23 15,0 5-6-15,1 6-36 0,0 1-9 0,4-6-9 31,1-8-2-31,7-18 0 16,3-8 8-16,5-17 6 16,2-8 0-16,4-18-1 15,0-5-7-15,-3-6-12 16,2-2-2-16,-7 2-4 16,1 2-3-16,-3 10-2 15,0 7-1-15,3 17-13 16,-3 1-5-16,8 10-8 15,6 11 2-15,12 7 8 0,10 9 7 16,2 6 7-16,-1-2 1 16,-6 2 2-16,-8-1 1 15,-6-3 2-15,-3-3 0 16,-14-7 2-16,7-2 2 16,-17-9 6-16,-6-3 2 0,-9-7 1 15,-16-2-3 1,-9 4-6-16,-6 0-3 0,1 8-4 15,-2-2 0-15,11-1-2 16,9 1 0-16,15-10-58 16,12-3-56-16</inkml:trace>
  <inkml:trace contextRef="#ctx0" brushRef="#br1" timeOffset="-172097.8299">18702 16243 904 0,'11'3'377'16,"13"4"-201"-16,9 9-74 15,6 11-33-15,2 5-13 0,-8 8-26 31,-5 2-7-31,-9-4-46 0,-5-8-65 0,-6-10-279 16</inkml:trace>
  <inkml:trace contextRef="#ctx0" brushRef="#br1" timeOffset="-171894.62">18937 16240 908 0,'-10'2'435'15,"-14"-1"-167"-15,1 15-118 16,-1 1-38-16,-6 12-51 16,1 3-24-16,-1 6-23 0,-1-1-3 15,4 2-18 1,7-3-61-16,5-17-219 16</inkml:trace>
  <inkml:trace contextRef="#ctx0" brushRef="#br1" timeOffset="-171495.4499">18551 16040 687 0,'-2'-5'341'0,"8"3"-52"15,11 1-199-15,12 1-24 0,21 6-10 16,3-6-9 0,14 1-22-16,3 3-4 15,-12-3-3-15,-8 2-2 0,-18-4 0 16,-9-3 2-16,-9-3 0 15,-8-2-6-15,-7-3-9 16,-2 1-2-16,-6-2-4 16,3 1 3-16,2 4-5 15,1 4-7-15,3 9-2 16,4 5 0-16,4 9 18 16,-3 4 13-16,-4 1 15 15,1 1-1-15,-2-2-7 16,0-8 9-16,5-1-151 15</inkml:trace>
  <inkml:trace contextRef="#ctx0" brushRef="#br1" timeOffset="-171014">19160 15643 562 0,'6'-3'287'0,"16"3"-79"0,13 11-47 15,32 31-51-15,7 15-6 16,8 37 14-16,-4 10 0 15,-31 13 1-15,-14 7-11 16,-40 4-37-16,-21-4-17 16,-17-13-21-1,-7-12-7-15,-3-30-7 0,7-9-1 16,7-23 7-16,10-11-37 16,13-19-133-16,3-8-150 15</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10:40:29.759"/>
    </inkml:context>
    <inkml:brush xml:id="br0">
      <inkml:brushProperty name="width" value="0.05292" units="cm"/>
      <inkml:brushProperty name="height" value="0.05292" units="cm"/>
      <inkml:brushProperty name="color" value="#7030A0"/>
    </inkml:brush>
  </inkml:definitions>
  <inkml:trace contextRef="#ctx0" brushRef="#br0">2163 9584 716 0,'-6'2'293'16,"-9"10"-152"-16,-2 13-35 0,-3 22-15 15,-1 13-7-15,-4 17-36 16,0 0-15-16,7-4-18 16,5-8-2-16,5-24 0 15,7-9 1-15,1-23 2 16,0-9 3-16,9-16 2 16,2-2 1-16,4-16-6 15,0-9-4-15,-3-7-5 16,-3-11-1-16,1 3-2 15,5 5 0-15,-4 6-3 16,-1 9 0-16,1 16-1 16,-10 4-2-16,8 18-6 15,-1 7 1-15,1 13 1 16,10 10 3-16,7 10 3 16,10 8 0-16,10 10 0 15,5-2 1-15,8 4 4 0,-8-10 2 16,0-4 4-16,-8-1-1 15,-20-13 2-15,-7 4 0 16,-12-8 0-16,-4-2 6 16,-6 5 14-16,-9 1 12 15,-24-6 15-15,-10 2 2 16,-21-19-7-16,-6-6-11 0,5-10-17 16,6-8-8-16,15 2-14 15,13 0-4-15,16 6-8 16,4 2-7-16,13 8-10 15,4-1-61-15,12 6-233 16</inkml:trace>
  <inkml:trace contextRef="#ctx0" brushRef="#br0" timeOffset="502.68">2750 9766 886 0,'2'8'377'16,"-1"17"-182"-16,2 15-55 16,0 24-28-16,-1 9-19 0,4 11-42 15,1 1-12-15,-2-11-15 16,-3-11-3-16,-1-21 0 16,-3-16 1-16,5-20 16 15,4-8 5-15,-2-22 2 16,2-9 1-16,-15-13-17 15,3-3-5-15,-1-9-5 0,-3 2-4 16,5-12-4-16,-8-2-4 16,4 5-11-16,6-1-5 15,11 16-10-15,2 10-7 16,16 16-6-16,4 2 0 16,16 13 3-16,12 2 6 15,1 7-53-15,3 4-36 16,-4 3-133-1,-1 0-164-15</inkml:trace>
  <inkml:trace contextRef="#ctx0" brushRef="#br0" timeOffset="748.8099">2793 10400 865 0,'17'-5'397'0,"28"-3"-163"16,8-2-79-16,9 0-66 15,-4 2-24-15,-9-2-33 16,-4 5-4-16,-9-4-130 15,-6 3-194-15</inkml:trace>
  <inkml:trace contextRef="#ctx0" brushRef="#br0" timeOffset="919.11">2713 10148 1012 0,'27'-2'403'16,"24"0"-237"-16,20-3-130 0,1 3-7 16,-4-1-54-16,-15-2-117 15</inkml:trace>
  <inkml:trace contextRef="#ctx0" brushRef="#br0" timeOffset="1382.73">2034 10030 508 0,'-1'2'280'0,"-1"6"-20"16,2 6-54-16,-4 15-53 15,-4 6-16-15,-1 10-57 16,-4 1-28-16,4-6-30 15,0-4-9-15,3-17-164 16</inkml:trace>
  <inkml:trace contextRef="#ctx0" brushRef="#br0" timeOffset="1991.58">3452 10227 713 0,'-18'-1'344'0,"-20"1"-126"15,4 6-66-15,14 2-77 0,6 1-28 16,16 4-39-16,8 3-10 16,13 6-1-16,6 2 10 15,0 8 35-15,0-2 12 16,-22 1 19-16,-7-2 6 16,-19-10-13-16,-7-2-9 0,-5-18-31 15,3-6-50-15,9-13-151 16,7-9-85-16</inkml:trace>
  <inkml:trace contextRef="#ctx0" brushRef="#br0" timeOffset="2337.73">3528 10277 477 0,'1'3'286'0,"8"10"-21"16,-2 2-43-16,-1 4-78 15,5 6-28-15,-2 0-53 16,3-3-18-16,2-5-23 15,5-5-6-15,-1-12-1 0,6-5 3 16,-2-10 3-16,0-3 1 16,0-3 1-16,-8-1-2 15,-7 2-1-15,-6 1-2 16,-4 5-7-16,0 4-8 16,1 11-8-16,2 9 0 15,2 18 4-15,3 9 7 16,-1 9 10-16,-1 5 7 15,-3 7 25 1,-4-4 11-16,-8 3 21 0,-7-5 1 0,-6-13-17 16,-2-6-8-1,3-16-16-15,1-12-5 0,6-12-19 16,1-8-36-16,3-13-103 16,5-7-70-16,4-3-230 15</inkml:trace>
  <inkml:trace contextRef="#ctx0" brushRef="#br0" timeOffset="2586.34">3812 10330 405 0,'4'-4'264'15,"11"0"21"-15,4 4-81 16,6 9-68-16,4 6-19 15,0 8-25-15,-10-4-11 16,3 6-12-16,-11-2 10 16,-11-5 15-16,-4-2 3 0,-21-9-4 15,3-2-20 1,-2-6-45-16,2-3 3 16,3-5-142-16,3 2-127 15</inkml:trace>
  <inkml:trace contextRef="#ctx0" brushRef="#br0" timeOffset="2919.36">4456 10063 573 0,'-2'3'356'0,"-2"-1"-20"16,10 5-111-16,11 0-97 15,2-5-30-15,20 0-32 0,6-2-20 16,10-1-28-16,8-1-2 16,-11 2-13-16,-10-2-42 15,-12-3-234-15</inkml:trace>
  <inkml:trace contextRef="#ctx0" brushRef="#br0" timeOffset="3124.46">4516 10249 862 0,'2'2'387'0,"25"4"-182"16,10-2-9-16,5-4-38 15,16 0-32-15,-7-3-50 0,-4 0-18 16,-3-1-84-16,-8 1-92 15</inkml:trace>
  <inkml:trace contextRef="#ctx0" brushRef="#br0" timeOffset="4507.34">5381 9578 429 0,'0'-1'252'0,"3"1"-69"32,-2 4-39-32,-1-4-73 0,7 26-21 0,20 66 8 15,-3-12-2-15,7 21-12 16,0-3-8-16,-7-11-11 15,1-10-3-15,-3-24 0 16,-2-8 6-16,0-19 17 16,-2-4 6-16,-5-13 4 15,0-2-1-15,-5-9-9 16,1-7-4-16,-4-12-8 16,4-9-5-16,6-13-13 15,2-5-3 1,3-10-2-16,-2-10 0 0,0-9 1 0,-7 2-1 15,1 8 0-15,-2 15 3 16,1 32-2 0,-2 7-3-16,-5 27-8 15,-3 10-6-15,9 26-7 16,8 14 2-16,0 8 4 0,14 6 3 0,-11-8 6 16,-3-7 4-16,9-6 2 15,-9-13 0-15,-1-15 1 16,6-7 1-1,-10-15 3-15,6-3 3 0,-4-9 3 16,-1-10 2-16,3-10 0 16,1-9-1-16,-2-15-2 15,-2-3-2-15,-12-18-1 32,5-8 0-32,0-6-4 15,0-4-2-15,3 14-5 16,-3 13-4-16,-3 24-11 0,-1 14-6 15,-1 16-76-15,-1 10-64 16</inkml:trace>
  <inkml:trace contextRef="#ctx0" brushRef="#br0" timeOffset="4940.89">6411 10194 957 0,'-5'4'382'0,"-2"12"-234"15,-1 6-42-15,4 12-24 16,1 4-17-16,6 2-30 16,0 0-8-16,-2-11-7 15,7-1-4-15,-6-16 6 16,4-10 11-16,0-7 16 0,-4-11 6 16,-1-9 0-16,-4-4-7 15,-4-11-16-15,2 0-5 16,-2 0-12-16,6 1-5 15,1 11-7-15,-1-2-3 16,-3 11-6-16,4 2-7 16,11 8-7-16,3 6-1 15,12 3 3-15,5 4 7 0,0 2-95 16,6 1-79-16</inkml:trace>
  <inkml:trace contextRef="#ctx0" brushRef="#br0" timeOffset="5164.9299">6368 10334 837 0,'2'3'363'0,"16"0"-167"0,11-1-55 16,17-2-45-16,9-1-23 16,-2 1-41-16,-10 1-36 15</inkml:trace>
  <inkml:trace contextRef="#ctx0" brushRef="#br0" timeOffset="5770.91">6332 10002 610 0,'0'-2'349'15,"2"-1"-71"1,14 1-128-16,11 1-36 16,3-5-57-16,9 3-14 15,3-2-18-15,-1 2-5 0,1 3-5 16,-7 3-1-1,-13-1-1-15,-6-2 1 0,-10-3-43 16,-6-5-9-16,-2-2-4 0,-6-3-4 16,1 4 37-1,2 2 7 1,1 6-6-16,4 0 3 0,6 8 16 16,1 2 12-16,8 8 22 15,3 7 15-15,-10-3 18 0,1 3 1 16,-10-6-7-16,-8-8-14 0,-2-1-95 15,-1-2-126-15</inkml:trace>
  <inkml:trace contextRef="#ctx0" brushRef="#br0" timeOffset="14002.72">2055 11322 770 0,'-5'10'343'0,"-5"20"-173"16,-6 9-13-16,-9 14-49 15,0 9-28-15,-5 9-32 16,2 3-23-16,5-7-11 16,3-6 0-16,7-23 1 15,69-258-33 48,1 185 16-63,-63 12-6 0,21-5 8 15,4-24 0-15,-2 7 0 16,1 7 0-16,-4 16 1 0,-10 6-2 16,-4 16-5-1,-2 9-1-15,1 13-1 0,7 8-1 16,14 14 1-16,3-2 0 16,22 9 2-16,7-1 3 15,3-1 5-15,4 0 4 16,-7-8 2-16,-11-3 2 15,-10-8 0-15,-11-3 0 16,-19-9 12-16,-3-3 5 0,-33-9 6 16,-6-5 1-16,-29-5-11 15,-6-4-6-15,7 0-10 16,-4 3-3-16,12 0-4 16,11 5-5-16,9 3-6 15,11 0-13-15,22 8-76 16,4-2-49-16</inkml:trace>
  <inkml:trace contextRef="#ctx0" brushRef="#br0" timeOffset="14349.11">2554 11337 577 0,'2'-2'345'0,"1"-1"-49"15,0 7-83-15,-3-4-91 16,3 30-19-16,17 61-10 16,-5-26-18-16,-1 14-32 15,-8 0-9-15,-1-7-15 16,3-1 0-16,1-25-3 16,-1-13-44-16,-3-25-147 15,1-9-174-15</inkml:trace>
  <inkml:trace contextRef="#ctx0" brushRef="#br0" timeOffset="14656.32">2986 11434 959 0,'0'0'394'0,"-2"5"-231"15,-15-3-36-15,-12 13-44 16,-9 0-12-16,-15 9-29 31,2 7-12-31,-2 3-18 16,0-1-3-16,17 0-9 15,3-9 3-15,19-2 4 16,13 1-1-16,15 2 14 16,14 4 5-16,16 0 13 15,10 2 4-15,9-2-4 16,0-2-6-16,-5-4-10 15,-4-3-5-15,-21-11 1 16,-5-3-7-16,-7-7-284 16</inkml:trace>
  <inkml:trace contextRef="#ctx0" brushRef="#br0" timeOffset="15238.04">3238 11954 710 0,'-5'6'326'0,"-4"5"-127"0,3 14-85 16,-6 1-55-16,0 1-14 15,0-1-22-15,3 0-5 0,4-13-1 16,3-2 6 0,7-14 3-16,-1-6-1 15,6-9-9-15,-1-8-7 16,1-4-5-16,2-2 0 15,-2-1-3-15,3 5 0 16,-2 4-3-16,0 5 6 16,-7 16 11-16,0 8 9 0,0 14 12 15,0 3-6-15,10 9-7 0,2 0-8 16,7-2-8 0,2 10 0-16,1-6 4 15,-5-6 8-15,-4-4-81 0,-7-10-75 16</inkml:trace>
  <inkml:trace contextRef="#ctx0" brushRef="#br0" timeOffset="15382.54">3234 12071 846 0,'0'1'391'0,"4"-1"-163"15,6 1-108-15,8-1-96 16,10-2-7-16,17 2-24 15,-1-5-125-15</inkml:trace>
  <inkml:trace contextRef="#ctx0" brushRef="#br0" timeOffset="15750.7">3480 12066 953 0,'7'0'360'0,"13"2"-256"16,0-2-34-16,15-1-10 15,0 0-14-15,4 1-21 16,-6-6-4-16,-6 0 0 15,-4 1-1-15,-11-7-1 16,-4 4-5-16,-8-3-7 16,0-2-3-16,-1 6-7 15,0 6-6-15,4 4-3 16,1 5 13-16,-1 5 36 0,-1 4 22 16,1 5 22-16,-4-3-11 15,2 3-27-15,-4-9-19 16,1-3-178-1,3 1-321-15</inkml:trace>
  <inkml:trace contextRef="#ctx0" brushRef="#br0" timeOffset="15940.56">3897 11968 955 0,'3'1'414'15,"3"5"-205"-15,9 9-32 0,-2 6-41 16,-4 3-30-16,-1 2-50 16,-7-7-19-16,2 5-47 15,-3-3-59-15,-5-7-143 16,-1-5-146-16</inkml:trace>
  <inkml:trace contextRef="#ctx0" brushRef="#br0" timeOffset="16223.51">3827 12004 607 0,'10'-6'361'0,"5"-11"-53"16,9 3-125-16,4 5-38 16,3 0-69-1,0 9-24-15,3 9-30 16,-9 2-4-16,-12-1-2 16,-5 4 1-16,-8 5 1 0,-6-3-1 15,1-3-1-15,1-4-4 16,5-7-8-16,4-3-3 0,12 0-6 15,5-2 0-15,0-3 0 16,4 4 1-16,-2 5-1 16,-8 4 0-1,-10 6 20-15,-6 9 23 16,-22 0 34-16,-4-1 10 16,-10-9-6-16,0-8-18 15,11-10-59-15,5-5-76 16</inkml:trace>
  <inkml:trace contextRef="#ctx0" brushRef="#br0" timeOffset="16607.6">4782 11468 880 0,'-1'0'422'0,"-2"11"-154"15,2 8-80-15,3 26-105 16,4 9-14-16,9 13-34 16,1 9-10-16,-3-5-8 15,0-2-1-15,-2-20-60 16,-3-18-73-16</inkml:trace>
  <inkml:trace contextRef="#ctx0" brushRef="#br0" timeOffset="16775.97">4618 11756 1003 0,'24'0'418'16,"33"0"-221"-16,17-1-36 15,5-5-42 1,0 1-22-16,-6 2-46 16,-14-2-26-16</inkml:trace>
  <inkml:trace contextRef="#ctx0" brushRef="#br0" timeOffset="17502.34">6014 11446 526 0,'-8'4'327'0,"-6"22"38"0,-5 7-186 16,0 19-37-16,-5 9-18 15,-3 9-43-15,5 5-15 16,-1-10-47-16,9-7-4 16,6-25-1-16,0-13-1 15,9-18 1-15,4-10-3 16,3-18-4-16,6-9 0 0,2-14-3 15,2-1 1 1,-2-8 0-16,-2 0 0 0,-7 2-1 16,4 2 0-16,0 11-4 15,0 6-2-15,-2 16-11 16,-1 10-6 0,6 17-6-16,5 9-1 0,19 17 2 15,8 4 5-15,9 3 6 16,7 6 3-16,1 3 9 15,-2 2 2-15,-13 3 3 16,-6-6 2-16,-12-8 3 16,-3-3 0-16,-3-13 4 0,-9-2 6 15,-17-10 10-15,-13 1 3 16,-23-12 2-16,-14-1-6 16,-26-2-12-16,-11 3-8 15,-5 10-5 1,9 0-3-16,25-2-29 0,21-1-62 15</inkml:trace>
  <inkml:trace contextRef="#ctx0" brushRef="#br0" timeOffset="18017.97">6791 11539 906 0,'0'17'353'0,"-3"24"-232"16,3 11-8-16,-2 9-7 15,-1 4-16-15,-1-2-33 16,3-6-16-16,0-19-13 15,2-13-1-15,4-22 15 0,-4-11 1 16,0-17-3-16,-1-7-3 16,-6-13-16-16,-3-5-2 15,-7-7-4-15,0 1-2 16,2 5-8-16,2 1-2 16,11 6-3-16,5 2-3 15,13 9-3-15,6 0-5 0,16 16-8 16,-3 3-1-16,16 10 4 15,5 4-27-15,6 3-128 16,24 5-189-16</inkml:trace>
  <inkml:trace contextRef="#ctx0" brushRef="#br0" timeOffset="18272.16">6703 11946 734 0,'5'5'330'16,"19"3"-109"-16,16 0-43 15,19-7-33-15,10-2-14 0,5 1-60 16,-5-5-24-1,-4 2-19-15,-11 2-33 16,-22-8-148-16,-10 0-134 0</inkml:trace>
  <inkml:trace contextRef="#ctx0" brushRef="#br0" timeOffset="18422.25">6788 11749 966 0,'20'2'421'0,"11"4"-232"0,15-1-89 16,6-3-29-16,6-2-44 15,4 1-19-15</inkml:trace>
  <inkml:trace contextRef="#ctx0" brushRef="#br0" timeOffset="18731.89">7273 11903 808 0,'0'-2'430'0,"3"0"-93"0,2 5-156 16,-5-3-96-16,3 7-13 15,9 22-11-15,8 32-10 16,-15-26-24-16,-4 3-7 16,0-5-13-16,2-16-1 31,-2-7-8-31,1-1-31 0,6 14-119 0,-1-8-117 0</inkml:trace>
  <inkml:trace contextRef="#ctx0" brushRef="#br0" timeOffset="19157.09">7224 12061 926 0,'7'5'379'0,"15"3"-226"15,7 0-58-15,5-2-41 16,3-3-18-16,-7-3-17 15,-2-3-2-15,-2-6 2 16,-4-3 2-16,-3-10 0 16,-4 4 0-16,-6-4-3 15,-4-2 10-15,-5 5 31 16,-5 0 11-16,-2 7 11 0,5 6-11 16,-2 13-36-16,4 8-9 15,0 13-9-15,0 1 2 16,7-1 0-16,-2 1-6 15,4-3-7 1,-3-4 1-16,1-3 2 0,-1-7 6 0,-4-13 6 16,6 1 0-1,0-6-2-15,2-2-4 0,5-2-7 16,6-1-3-16,-8-1-3 16,-1-1 0-16,2 13-1 15,-9-7-4-15,3 8-4 16,1 10 0-16,-3 0 8 15,-1 9 9-15,2 2 6 16,-3-2 2-16,-2-4-31 16,3-2-74-16</inkml:trace>
  <inkml:trace contextRef="#ctx0" brushRef="#br0" timeOffset="19931.94">7554 11244 784 0,'-9'16'347'0,"-6"14"-177"16,0 13-77-16,0-2-22 15,4 0-32-15,0-7-10 16,7-15-11-16,3-3 0 0,1-15 7 16,3-8 1-16,1-9-2 15,4-8-2-15,3-11-11 16,1 2-4-16,-3-5-2 16,1 3-1-16,-1 8-3 15,-2 7-1-15,0 9-3 16,-1 10-2-16,2 12 4 15,2 12 1-15,5 13 6 16,2 4 0-16,7 5-3 16,2-4 1-16,-3-10-4 15,-4-3-29-15,-7-15-138 16,-5-9-242-16</inkml:trace>
  <inkml:trace contextRef="#ctx0" brushRef="#br0" timeOffset="20073.58">7449 11403 866 0,'14'2'341'15,"18"3"-244"-15,7-3-21 16,7-2-41-16,6 3-16 16,4-3-51-16,-2 1-124 15</inkml:trace>
  <inkml:trace contextRef="#ctx0" brushRef="#br0" timeOffset="20689">7808 11347 551 0,'0'0'288'0,"5"-3"-69"0,14 3-108 15,3 3-31-15,12 2-35 16,3 2-14 0,2 2-20-16,3 1-1 0,-8-6 13 15,-6-1-43-15,-11-5-118 16,-2-3-84-16,-11-7-120 0,3-2 47 16,-5-2 185-1,-3 0 119-15,4 4 176 16,-3 4 27-16,0 5-5 0,4 3-12 15,0 8-34 1,3 6-15-16,1 4-35 16,-2 4-18-16,-6 1-27 15,-3 1-13-15,-10-3-26 16,6-6-56-16,-2-9-391 16</inkml:trace>
  <inkml:trace contextRef="#ctx0" brushRef="#br0" timeOffset="20886.36">8235 11246 944 0,'4'-2'409'16,"4"3"-213"-16,2 7-51 0,-1 12-45 15,1 6-11-15,-3 8-23 16,1 4-15-16,0-4-19 15,-6-4-45-15,-2-7-121 16,-1-7-118-16</inkml:trace>
  <inkml:trace contextRef="#ctx0" brushRef="#br0" timeOffset="21202.8">8217 11300 552 0,'14'-15'335'0,"4"-13"-33"16,7 9-128-16,1 3-33 15,0 9-54-15,0 7-24 16,-4 9-26-16,-6 3 4 16,-6 4 1-16,-8-1 0 15,-8 6-4 1,0 1-12-16,-6-3-13 0,8-1-3 16,2-12-5-16,5-2-2 0,4-4-1 31,7 1-1-31,12 5-2 0,3 1-1 15,2 9-1 1,-6 1-1-16,-13 5 22 0,-11-2 9 16,-17 4 19-16,-9 0 7 15,-12-11-10-15,0-2-4 16,4-15-34-16,9-3-57 16,6-4-483-16</inkml:trace>
  <inkml:trace contextRef="#ctx0" brushRef="#br0" timeOffset="21633.75">9129 11742 987 0,'29'1'399'16,"14"0"-247"-16,7 2-100 15,2 0-21-15,-5 0-18 16,-1 0-21-16,-5 0-232 16</inkml:trace>
  <inkml:trace contextRef="#ctx0" brushRef="#br0" timeOffset="21856.05">9088 11900 809 0,'19'5'444'16,"12"-1"-96"-16,22 3-139 0,5-2-28 16,2-1-62-16,-13-3-29 15,-10-1-41-15,-4 0-19 16,-7-1-163-16</inkml:trace>
  <inkml:trace contextRef="#ctx0" brushRef="#br0" timeOffset="22602.88">10232 11334 992 0,'-3'0'409'15,"1"11"-252"-15,2 17-52 16,9 29-65-16,2 12 2 15,5 18-3-15,1 4-8 0,3 9-9 0,2-2-4 16,0-19 3-16,-4-13-2 16,3-33 0-16,-6-17 3 15,1-19 6-15,0-13 1 16,6-15 0-16,1-12-4 0,7-12-9 16,1-6-1-16,1-13-2 31,-4 0-2-31,-5-1-2 15,2 12-4-15,-6 23 1 16,-6 16-3-16,-5 31-3 16,-1 14 1-16,0 16-4 15,5 11 0-15,10 14 2 16,-3 3 1-16,7 11 1 16,0 1 1-16,0-13 1 15,7-11 1-15,-4-21 3 16,3-15 5-16,-2-17 11 15,-5-8 6-15,4-18 12 16,-2-20 16-16,-1-17 13 16,-2-12 2-16,-14-13-2 15,-4 7-18-15,-10 3-23 16,-6 8-9-16,-5 13-14 0,-1 10-6 16,1 17-10-16,0 9-33 15,0 16-128-15,4 8-89 16</inkml:trace>
  <inkml:trace contextRef="#ctx0" brushRef="#br0" timeOffset="23189.07">11224 12037 928 0,'-3'4'397'0,"0"6"-211"16,2 8-60-16,9 15-43 15,0-1-18-15,2 5-24 16,-1-3-9-16,-5-5-14 16,2-5-1-16,-2-11 9 15,-4-11 8-15,0-7 5 16,-1-9-1-16,-5-9-11 16,2-4-8-16,-6-4-6 15,-2-5-1-15,6 2-3 16,-1 2 2-16,7-2 3 15,10 9 0-15,0-2-2 16,0 3-4-16,5 15-12 0,2-2-3 16,12 11-3-16,8 6-9 15,5-2-108-15,0 1-89 16</inkml:trace>
  <inkml:trace contextRef="#ctx0" brushRef="#br0" timeOffset="23393.12">11219 12134 706 0,'6'1'342'0,"5"1"-102"16,8 0-95-16,14-1-69 15,4-2-21-15,9-1-29 16,1 0-44-16</inkml:trace>
  <inkml:trace contextRef="#ctx0" brushRef="#br0" timeOffset="23837.6">11237 11798 617 0,'1'-2'331'0,"10"-7"-64"0,4 2-77 16,18 4-81-16,4-3-29 0,13 7-45 16,-1 0-16-16,-5 4-12 15,-2 4-1 1,-18-2-2-16,-8 0 2 0,-13-5-21 16,-4-2-10-1,-4-2-11-15,3 1-1 16,1-1 19-16,0 1 9 0,-1-2 7 15,-2-6-3-15,2 4 2 16,1 4 8-16,1 0 22 16,0 0 19-16,4 1 36 15,-2 0 10-15,6 16 19 16,0 32-8-16,-26-31-32 16,1 0-18-16,-2-7-95 15,2 5-52-15</inkml:trace>
  <inkml:trace contextRef="#ctx0" brushRef="#br0" timeOffset="35732">1761 12868 676 0,'1'-8'347'0,"2"-7"-84"16,0 7-36-16,1 22-50 16,3 13-28-16,1 30-52 15,2 15-8-15,-5 18-32 16,-1 5-10-16,-3-2-16 16,1-7-8-16,4-25 2 15,3-16-39-15,4-24-114 0,1-15-88 16</inkml:trace>
  <inkml:trace contextRef="#ctx0" brushRef="#br0" timeOffset="35999.82">2207 12891 695 0,'-9'8'354'16,"-14"12"-86"-16,-6 7-73 15,-9 7-59-15,-7 4-26 0,-11 1-49 16,-2 1-17-16,3 1-30 16,9-5-5-16,19-6-11 15,11-3-5-15,16-8 4 16,11 2 4-16,28-1 13 16,12-1 5-16,15 0-4 15,4-1-4 1,-2-1 0-16,-6 1 12 0,-9 2-120 0,-10 1-168 15</inkml:trace>
  <inkml:trace contextRef="#ctx0" brushRef="#br0" timeOffset="36555.51">2406 13452 863 0,'3'5'387'0,"-1"8"-162"0,0 6-40 0,-2 9-41 16,0 6-27-16,0 6-55 16,-2 4-16-16,0-4-19 15,1-6-4 1,-3-13-25-16,3-7-39 15,-4-14-115-15,-4-6-63 16,-2-12-51-16,-2-6 16 16,-1-5 102-16,0 0 59 0,8-2 84 0,5 0 30 31,12-3 52-31,7 2 19 0,12 11 14 16,6 4-9-1,0 13-37-15,-3 2-6 0,-13 3 12 16,-7 4 9-16,-13 3 9 0,0 11-9 0,-5 4-31 15,-10 1-9-15,1-4-9 32,-6-12-2-32,17-4-13 15,3-4-5-15,8-5-12 16,10 4-7-16,5-2 1 16,8 9 0-16,1 12 4 15,-5 4 2-15,-12 10 10 16,-12 0 9-16,-17 4 13 15,-6-1 5-15,-8-9 6 16,-2-11-2-16,3-15-7 16,-2-7-14-16,0-13-53 15,7 0-41-15,10-3-145 16,6 2-261-16</inkml:trace>
  <inkml:trace contextRef="#ctx0" brushRef="#br0" timeOffset="36856.64">2839 13408 795 0,'7'1'445'15,"2"-1"-7"-15,25 0-264 0,18 3-41 16,12-5-33-16,6 1-24 16,-2 0-44-16,-10 1-10 15,-14 6-84-15,-10-3-77 16</inkml:trace>
  <inkml:trace contextRef="#ctx0" brushRef="#br0" timeOffset="37302.6199">3719 12914 974 0,'-1'-1'453'16,"0"-2"-205"-1,2 17-124-15,5 12-42 0,4 20-35 31,0 13-3-31,-3 21-15 0,-5 11-4 16,-3 4-5-16,-5 2 8 0,0-23-65 31,4-17-26-31,3-26-100 0,4-20-134 0</inkml:trace>
  <inkml:trace contextRef="#ctx0" brushRef="#br0" timeOffset="37555.61">4190 13007 580 0,'-7'5'290'0,"-10"6"-91"0,-17 12-83 0,-2 3-25 0,-19 10-25 16,0 3-15 0,3 5-23-1,-3-8-10-15,17-4 18 16,8-4 15-16,19-5 24 15,12 2 13-15,28 5 3 16,18 1-5-16,10-1-10 16,-2-2-9-16,3-3-30 15,-10-5-9-15,1-2-51 16,-4-5-85-16</inkml:trace>
  <inkml:trace contextRef="#ctx0" brushRef="#br0" timeOffset="37915.87">4477 13482 873 0,'-2'8'414'16,"-3"10"-151"-16,-4 9-90 0,-4 5-72 15,-1-1-25-15,2-1-34 16,1-6-12-16,8-10-11 15,3-8 1-15,3-14-3 16,6-8 0-16,1-11-4 16,2-2-5-16,0-5-1 15,-2-1-2-15,2 5-2 16,-2 5-1-16,2 12 2 16,-9 5 4-16,4 13 6 15,0 3 3-15,1 7 0 0,6 8 1 16,-4-4-6-16,3 8-1 15,0 2-3 1,0-3 0-16,4 4-33 0,-4-7-43 16,-1-3-161-16,-4-6-171 15</inkml:trace>
  <inkml:trace contextRef="#ctx0" brushRef="#br0" timeOffset="38065.34">4460 13567 1279 0,'7'2'533'16,"4"1"-292"-16,10-1-148 15,2-2-11-15,6-1-34 16,1 0-25 0</inkml:trace>
  <inkml:trace contextRef="#ctx0" brushRef="#br0" timeOffset="39950.83">5430 13072 872 0,'-4'6'385'16,"-1"11"-154"-16,-2 18-127 16,-3 4-11-16,9 20-21 15,-5 2-26-15,0 0-18 16,5-3-4-16,0-15-35 16,1-8-59-16,4-13-260 15</inkml:trace>
  <inkml:trace contextRef="#ctx0" brushRef="#br0" timeOffset="40138.3">5208 13208 815 0,'2'-1'372'0,"9"-2"-149"0,22 7-92 15,17 7-26-15,15-1-13 16,8 1-16-16,2-3-31 15,-5-4-4-15,-8-4-178 16</inkml:trace>
  <inkml:trace contextRef="#ctx0" brushRef="#br0" timeOffset="40776.28">6245 13431 711 0,'17'16'318'0,"23"15"-132"15,4-5-15-15,5-13-24 16,-4-10-21-16,-8-13-42 16,-1-6-10-16,-15-16-18 15,-3-5-5-15,-10-15-11 16,-6-5-10-16,-2-9-11 16,-5 0-4-16,-6-8-7 15,3 5-2-15,6 1-7 16,8 1-6-16,16 19-7 15,3 3-2-15,7 25-6 16,4 11 1-16,3 16-104 16,3 10-79-16</inkml:trace>
  <inkml:trace contextRef="#ctx0" brushRef="#br0" timeOffset="40949.93">6394 13195 1076 0,'16'-2'434'15,"15"-1"-265"-15,17 3-117 16,10-3-12-16,10 0-22 16,5 4 11-16,-4 3-178 15</inkml:trace>
  <inkml:trace contextRef="#ctx0" brushRef="#br0" timeOffset="41406.48">6828 13393 760 0,'1'0'387'15,"3"7"-82"-15,-1 2-126 16,-4 12-90-16,7 6-15 16,-6 3-38-16,-1 2-16 0,-3-4-9 15,-9-7 0 1,5-5-2-16,8-3 0 15,10-10-7-15,1-5-3 16,8-11-3-16,-3-3-1 0,5-1 4 16,3 3 1-16,-6 0 0 15,1 5 1 1,-8 3 3-16,-11 2 1 0,-10 6 0 0,0 4 0 16,-4 5 6-1,2 0 7-15,6-1 6 0,3-1 2 16,10-2-5-1,13 2-7-15,9-3-4 16,2-6 4-16,8 2-93 16,1-2-103-16</inkml:trace>
  <inkml:trace contextRef="#ctx0" brushRef="#br0" timeOffset="41683.15">7270 13289 876 0,'5'4'514'16,"0"-4"4"-16,3 3-386 15,-3-2-52-15,2 1-101 16,-3 2 343-16</inkml:trace>
  <inkml:trace contextRef="#ctx0" brushRef="#br0" timeOffset="42489.11">7761 12970 656 0,'-3'14'366'15,"-6"9"-63"-15,-7 16-137 16,-11 7-19-16,-3 10-49 15,1 3-21-15,3 5-39 16,2-6-10-16,11-14-14 16,4-7-2-16,6-23 0 15,6-11 2-15,5-13 2 16,3-11-1-16,1-13-2 16,2-4-5-16,4-6-5 15,2 0-3-15,5-2-5 0,0 6-1 16,-4 2 0-16,-4 4 2 15,-3 13 4-15,-4-1 0 16,-5 18-3-16,-5 0-3 16,0 10-3-16,0 3-1 0,0 3 0 15,14 11-1-15,7 8-1 32,4 5 1-32,13 10 4 15,-2-3 4-15,10 6 4 0,1-2 3 0,-6-3 3 16,-6-2 0-1,-17-15 1-15,-10 2 0 0,-14-5 2 16,-11-3 2-16,-19-7 3 16,-7-9 0-16,-10-10-5 15,-4-8-3-15,-1 2-7 0,3 0 0 16,6 1-5-16,8 7 0 16,14 3-9-1,8-3-30-15,15 3-72 0,9 0-62 16</inkml:trace>
  <inkml:trace contextRef="#ctx0" brushRef="#br0" timeOffset="42789.3">8149 13228 940 0,'10'2'461'15,"9"2"-120"-15,16 12-217 16,7 6-25-16,2 10-39 15,3 4-17-15,-15 2-21 16,2-4-10-16,-7-6-132 0,-5-6-120 16</inkml:trace>
  <inkml:trace contextRef="#ctx0" brushRef="#br0" timeOffset="42978.75">8497 13243 745 0,'-14'2'450'0,"-17"10"8"16,1 6-193-16,-2 12-105 16,-7 6-34-16,1 4-64 15,-5-2-21-15,8-2-48 16,6-4-83-16</inkml:trace>
  <inkml:trace contextRef="#ctx0" brushRef="#br0" timeOffset="57781.4">23615 9704 460 0,'5'-8'227'15,"8"-11"-80"-15,-10 2-42 0,-3-3-6 16,-8-11-24-16,-4 2-14 0,-8-6-28 15,-9-12-11-15,-25-12-13 16,-8-9-4-16,-25-4-3 16,-13 11 1-16,-21 16 3 15,-8 10 2 1,-22 19-2 0,-12 6-3-16,3 18-3 0,-13 8 1 15,8 16 10 1,17 17 5-16,9 26 4 15,16 13-5-15,26 19-10 16,14 9-5-16,38 5-4 0,20 1 0 16,29-6 2-16,16-12-29 15,12-22-83-15,7-13-32 16,1-25 1-16,-9-11 33 16,-16-24 108-16,-15-12 35 15,-25-16 23-15,-10-5 11 0,-28-10 11 16,-7-4 9-16,-14 2-4 15,-13 2-11-15,-10 18-37 16,-4 12-15-16,-13 22-23 16,-1 12-5-16,-12 19 0 15,2 11 0-15,-1 20 3 16,4 5 0-16,19 9 7 16,8 4 4-16,30 5 4 15,16 4 2-15,28-3-4 16,8-4-1-16,22-9-4 15,3-4 2-15,14-8 2 16,-1-2 3-16,-6-22 7 16,-3-10 2-16,-18-19 9 15,-13-8 3-15,-37-9-1 0,-20-5-2 16,-26 0-11-16,-11-4-6 16,-13 15-8-16,0 11-2 15,0 23 0-15,0 17 1 16,-4 29 2-16,2 9 1 15,14 19 3-15,11 11 5 16,23 6 2-16,17 4 1 0,21 3-5 16,15 3-7-16,39-12-2 15,15-6-1-15,26-10 1 16,9-4 1-16,2-11 4 16,6-8 1-16,-3-27 3 15,-3-18 1-15,-8-25 4 16,-14-10 10-16,-30-15 17 15,-18-8 3 1,-37-6-5-16,-15-2-9 0,-28 8-25 16,-7 11-9-16,-13 29-12 15,-7 15-1-15,11 47 3 16,-4 9 3-16,-1 25 5 16,6 14 1-16,12 6-2 15,15 7 0-15,30 6 1 16,16 1 0-16,16-16 1 15,15-6 1-15,20-13 1 0,13-15 3 16,28-16 0-16,9-6 1 16,21-25 1-16,0-13 1 15,-17-9 3-15,-7-14 2 16,-34-16 3-16,-17-5 2 16,-20-10 2-16,-18-2 0 15,-29 6-4-15,-10 9-6 16,-12 25-10-16,-2 19-3 15,16 22-2-15,8 14 3 16,9 19 2-16,7 8 0 0,10 17-1 16,6 2 0-16,22 0-1 15,12-4 0 1,22-23 1-16,9-14 0 0,30-26-9 16,10-13-2-1,17-18-8-15,6-4-2 0,-13-6 16 16,-10 3 9-16,-16 18 44 15,-2 5 13-15,3 10 5 16,9 6-6-16,6-10-35 16,7-7-64-16</inkml:trace>
  <inkml:trace contextRef="#ctx0" brushRef="#br0" timeOffset="59001.35">20554 11170 598 0,'-1'0'289'15,"-2"11"-97"-15,3 17-53 16,3 38-72-16,-3 21 2 0,2 22-16 16,4 7-13-16,-6-7-19 15,0-5-1-15,-7-18-4 16,-4-14 1-16,-1-36-17 16,-1-15-40-16,0-27-107 15,2-15-47-15,0-20-18 16,0-11 37-16,-1-16 104 15,-8-9 52-15,7-1 76 16,4-1 13-16,13 1 20 16,15 6 8-16,18 8-9 0,12 7 8 15,20 22-11-15,9 10-9 16,1 24-21-16,-13 8-12 16,-27 21 0-16,-21 11-1 15,-37 12-7 1,-18 10-6-16,-31-1-7 15,-10-7-4-15,5-7-7 0,6-15-1 16,28-11-5-16,17-3-6 16,17-7-9-16,13 3-2 0,19 2 6 15,5-1 9 1,15 7 8-16,7-1 1 16,1 5-2-16,0 1-3 0,-11-4 1 15,-2 1 2 1,-13-5-7-16,-7-7-35 0,-5-10-119 15,-8-4-78-15</inkml:trace>
  <inkml:trace contextRef="#ctx0" brushRef="#br0" timeOffset="59314.83">20930 11820 426 0,'-2'4'225'16,"6"6"-33"-16,5 4-55 15,12 2-36-15,3-1-16 16,7-6-21-16,-2-7-10 15,1-8-6-15,0-5-2 0,-7-5-13 16,-8-4-1 0,-14-5 9-16,-6 1 4 0,-14 2-1 15,-6 5-4-15,-9 8-18 16,3 4-10-16,0 11-9 16,0 5-4-16,13 16-4 15,-1 3-1-15,12 4 2 16,13 8 3-16,5-5 5 15,5-5 3-15,14-2 3 16,-2-11 0-16,9-8-1 16,1-4-4-16,-6-7-50 15,-3-3-44-15,-8-8-213 16</inkml:trace>
  <inkml:trace contextRef="#ctx0" brushRef="#br0" timeOffset="59740.66">21196 11764 525 0,'7'-2'287'16,"15"4"-43"-16,1 8-51 16,2 14-59-16,-1 9-12 15,-11 5-31-15,-6-1-15 16,-7 1-23-16,0-6-13 16,-4-9-14-16,0-13 1 15,-2-11-1 1,4-7-5-16,6-15-14 0,4-5-9 0,9-12-10 15,3 2 1-15,0 4 4 16,3 8-1-16,-2 17-2 16,-7 4 7-16,-2 18 18 15,-11 9 10-15,-3 11 11 16,-1 2-4-16,-5 3-12 16,4-6-7-16,-2-13-4 15,2-1-2-15,1-19-2 16,7-5-1-16,5-11-4 15,3-14 0-15,3-1-1 16,3-1 0-16,4 7-2 16,1 7-3-1,-3 15-3-15,-3 5 0 0,-7 15 5 16,0 6 4 0,-4 10 4-16,-2 0 2 15,-4 2 4-15,0-6-35 16,0-9-159-16,-1-2-249 0</inkml:trace>
  <inkml:trace contextRef="#ctx0" brushRef="#br0" timeOffset="59905.98">21687 11779 762 0,'1'0'384'0,"3"4"-95"15,-1 13-91-15,2 14-88 16,-3 8-15-16,0 12-45 15,1-5-18-15,-1-1-33 16,-2-10-60-16,-1-13-158 16,-3-8-266-16</inkml:trace>
  <inkml:trace contextRef="#ctx0" brushRef="#br0" timeOffset="60013.97">21674 11606 807 0,'0'-6'346'16,"1"-1"-201"-16,3 4-76 16,-1 9-208-16</inkml:trace>
  <inkml:trace contextRef="#ctx0" brushRef="#br0" timeOffset="60325.92">21822 11831 988 0,'8'16'417'0,"12"20"-237"16,-1 2-47-16,-5-3-55 15,-1-5-23-15,-10-10-29 16,5-3-6-16,-6-11-5 0,3-5-12 16,-3-12-21-16,2-8-6 15,4-7-5-15,1-7 8 16,5 7 16-16,2-1 0 15,3 12 8-15,-1 8 12 16,2 18 14-16,-5 10 12 16,-9 9 6-16,1 5-8 15,-7-6-9-15,2 3-7 16,2-6-83-16,0-7-111 16</inkml:trace>
  <inkml:trace contextRef="#ctx0" brushRef="#br0" timeOffset="60776.28">22390 11887 715 0,'-25'-19'371'16,"-11"-10"-112"-16,-3 15-130 15,-4 12-37-15,12 20-50 16,1 6-10-16,11 11-6 0,9 3-3 16,21-2 3-16,8-1 4 15,15-10 12-15,1-7 6 16,6-9 0-16,-8-9-2 16,0-10-10-16,-7-9-4 15,-11-15-4 1,1-5-4-16,-14-17-12 0,0-2-6 15,-15-10-15-15,-2-5-7 16,-2-1 1-16,-4-4 2 0,14 6 9 16,2 9 2-1,3 21-14 1,2 16-12-16,2 34-2 16,6 18 6-16,2 27 17 15,6 14 15-15,-5 13 17 0,1 2 1 16,-2 9-1-16,1 0-2 15,4-8-8-15,-4-8-21 16,-2-26-124-16,-7-17-148 16</inkml:trace>
  <inkml:trace contextRef="#ctx0" brushRef="#br0" timeOffset="61347.97">22588 11932 1046 0,'6'0'407'0,"14"0"-257"0,12 4-70 16,7-7-17-16,2-5-2 15,-9-2-14-15,-4-6-9 16,-9 1-8-16,-5 1-2 15,-14-5-8-15,-10 0-5 16,-23-2-10-16,-3 6-4 16,-8 12-5-16,-6 0-1 0,10 15-6 15,5 3-3 1,13 11-2-16,7 8-2 0,16 5 10 16,12 6 8-1,11-9 19-15,12-4 10 16,6-10 6-16,3-9 0 0,4-11-6 15,-4-6-2 1,-8-15-4-16,-4-3 0 0,-12-8-1 16,-8-7-2-16,-5 9-5 15,-2 3-4 1,-4 12 2-16,0 13-3 0,4 15 2 16,-6 8 2-16,2 12-7 0,-2 0 0 15,3 0-1 1,0-5 0-16,6-5 1 0,-3-8 1 15,-1-15 8 1,2-2 3-16,-3-13 3 0,10-4 0 16,-4-9-7-16,0-7-3 15,5-4-6-15,0-1-2 16,5 6-6-16,2 2-5 0,3 12-41 16,-1 7-44-1,-6 8-178-15</inkml:trace>
  <inkml:trace contextRef="#ctx0" brushRef="#br0" timeOffset="61536.93">23346 11883 1261 0,'-2'-6'496'0,"3"-1"-345"16,-2 0-71-16,6 7-58 16,8 1-22-16,-5-1-162 0</inkml:trace>
  <inkml:trace contextRef="#ctx0" brushRef="#br0" timeOffset="61697.27">23370 12094 1308 0,'-4'-5'608'15,"-3"-1"-268"-15,5 3-178 16,2 4-43-16,10 6-84 0,-5-4-76 16,-1 0-605-16</inkml:trace>
  <inkml:trace contextRef="#ctx0" brushRef="#br0" timeOffset="62270.78">19998 12374 825 0,'-1'0'296'16,"9"3"-205"-16,62 6-107 0,39 4-10 31,77 4 14-31,31 1 5 0,59 2 8 0,15 1 6 16,30 0 30-16,6-7 33 15,-14-7 72-15,7-5 21 16,-32-7-5-16,-17 2-28 15,-37 2-73-15,-33 3-22 16,-43 8-67-16,-31 3-97 16</inkml:trace>
  <inkml:trace contextRef="#ctx0" brushRef="#br0" timeOffset="63630.28">19492 13311 795 0,'-2'0'342'15,"-3"5"-183"-15,-8 14-51 16,-7 25-49-16,-7 10 1 0,-9 11-8 15,-1 2-11-15,0-10-19 16,6-1-9-16,8-13-2 16,7-10 1-16,14-15 1 15,2-12 5 1,7-18 3-16,7-7 0 16,3-15-3-16,5-5-5 15,2-6-3 1,0-1-1-16,-1-3 0 0,-4-6-1 15,-4 6-4-15,-4 1-1 16,-4 16-4 0,-2 10-5-16,-3 17-11 0,6 7-5 15,4 20-4 1,7 8 1-16,14 16 7 16,1 3 4-16,13 3 4 0,2 1 5 0,-3-7 6 15,-5 1 3 1,-12-5 4-16,-8-4 1 15,-13-3 3-15,-8-6 3 16,-18-6 7-16,-12-3 2 16,-26-7 1-16,-6-2-1 15,-11-6-7-15,-1-1-2 16,-3-2 1-16,1-1 0 0,13-1-4 16,12-1-1-16,27-1-12 15,14-1-11-15,17 1-6 16,12 1-29-16,17 0-84 15,7-3-85-15</inkml:trace>
  <inkml:trace contextRef="#ctx0" brushRef="#br0" timeOffset="64014.67">19877 13552 743 0,'-5'8'335'0,"-3"12"-129"0,1 8-93 15,5 13-24-15,2 3 2 16,2 5-2-16,5 0-29 0,-4-7-22 16,3-5-11-16,-2-17-4 15,-4-6 10-15,0-18 8 16,-4-10 1-16,0-11-7 15,0-11-12 1,0-8-10-16,-4-6-1 16,-4-8-1-16,2 0 0 0,1-3-4 15,2-2 0-15,7 2-1 16,4 1 0-16,10 13-3 16,5 10-4-16,5 10-12 15,8 9-3-15,8 8-3 16,4 7 4-16,10 8 10 0,-3 4-44 15,8 5-96-15,1 0-96 16</inkml:trace>
  <inkml:trace contextRef="#ctx0" brushRef="#br0" timeOffset="64273.01">19820 13917 887 0,'-1'3'358'15,"9"5"-205"-15,11-1-28 0,13-2-29 16,5 4-9-16,3-4-38 15,1 0-19-15,0 0-28 0,0-5-47 16,-2-3-225 0</inkml:trace>
  <inkml:trace contextRef="#ctx0" brushRef="#br0" timeOffset="64478.21">19857 13656 966 0,'7'-3'402'15,"8"2"-204"1,19 0-124-16,7 0-30 16,15 1-8-16,2 3-12 15,3 2-71 1,-3 1-154-16</inkml:trace>
  <inkml:trace contextRef="#ctx0" brushRef="#br0" timeOffset="64794.35">20365 13749 974 0,'-3'0'384'0,"-1"8"-240"15,-2 8-38-15,0 18-20 0,-1 10 8 16,5 14-16-16,0 2-15 15,7-2-32-15,7-6-12 16,-1-12-9-16,-2-8 8 16,2-10-76-16,-2-7-49 15,-2-11-197-15</inkml:trace>
  <inkml:trace contextRef="#ctx0" brushRef="#br0" timeOffset="65234.83">20170 13998 893 0,'14'-2'355'16,"21"0"-228"-16,9 0-44 0,13 4-32 15,-2 2-13-15,-10-2-18 16,-6-2-2-16,-10-6 0 16,-5-7 2-16,-5-7-1 15,-3 1 0-15,-8-9-4 16,-5 0-2-16,-4 2 0 15,-1 2-3-15,0 12 17 16,-2 6-3-16,3 14 8 16,-5 11 6-16,0 14-10 0,2 9 5 15,4 7-4-15,0 2-3 16,-3-9-7-16,2-6-7 16,4-8-4-16,2-7 0 15,6-7 5-15,0-7 9 16,-4-14 7-16,5-3 1 15,4-2-6-15,-1-6-6 0,0 8-10 16,1-3-2-16,-6 3-4 16,0 5 1-16,-5 5 3 15,-1 3 4-15,-3 9 11 16,2 9 2-16,2-1 0 16,1 4-1-16,1-9-8 15,4-5-1-15,5-5-64 16,1-6-79-16</inkml:trace>
  <inkml:trace contextRef="#ctx0" brushRef="#br0" timeOffset="65588.47">20933 13617 870 0,'8'0'407'16,"8"1"-142"-16,12 1-80 15,17 3-61-15,2 2-29 0,7-5-50 16,-1 0-19 0,-14-1-30-16,-3 0-53 15,-14 2-195-15</inkml:trace>
  <inkml:trace contextRef="#ctx0" brushRef="#br0" timeOffset="65796.65">20993 13777 969 0,'11'0'421'0,"17"1"-209"15,7-1-24-15,7 3-50 16,2 0-33-16,-1 1-54 16,-7 2-19-16,-8-5-97 15,-6 2-83-15</inkml:trace>
  <inkml:trace contextRef="#ctx0" brushRef="#br0" timeOffset="66237.6">21577 13733 686 0,'-3'0'378'15,"1"0"-44"1,5 1-116-16,-3-1-61 0,30 0-18 16,76 4-40-16,-29-1-21 15,8 3-39-15,-7 1-3 16,-18-4-131-16</inkml:trace>
  <inkml:trace contextRef="#ctx0" brushRef="#br0" timeOffset="67113.38">22345 13223 832 0,'0'-9'396'0,"1"-4"-164"16,2 7-65-16,1 23-88 15,2 17-25-15,3 37-26 16,-1 18 2-16,-1 10 0 16,1 1-2-16,-5-11-5 15,1-10-1-15,8-10-7 16,-8-15 0-16,10-28 3 16,-1-18 2-16,0-25 5 15,9-10 1-15,3-15-4 16,0-8-2-16,-2-4-1 0,-4-1-1 15,-10-2-2 1,1 7-2-16,-4 10 0 0,-2 4 0 16,1 27-11-1,-2 11-1-15,2 25-7 16,9 14-4-16,2 10 7 0,2-8 1 31,-10-21 1-31,1 0 2 0,30 63 2 16,-4-12 0-16,2-15 6 0,-13-48 3 0,-6-26 6 15,2-10 2 1,1-18 2-16,-2-8-1 16,3-7 22-16,-3-5 3 15,-4-6 0-15,1-1-2 0,-5 6-30 16,1 1-7 0,-8 16-9-16,-2 11-3 0,-2 14-36 15,-2 8-56-15,-2 15-212 16</inkml:trace>
  <inkml:trace contextRef="#ctx0" brushRef="#br0" timeOffset="67510.36">23035 14074 858 0,'2'6'360'16,"1"-1"-172"-16,4-5-24 16,5-4 0-16,2-5-12 15,2-5-33-15,0-3-17 0,-1-9-25 16,-2-7-11-16,-2-11-22 16,1-3-10-16,-1-8-15 15,3-1-8-15,6 6-11 16,2 7 0-16,2 16 0 15,-1 8-50-15,-2 12-125 16,-4 2-96-16</inkml:trace>
  <inkml:trace contextRef="#ctx0" brushRef="#br0" timeOffset="67686.5">23050 13870 673 0,'8'-1'375'0,"3"-1"0"16,15 2-298-16,5-3-32 15,8 5-26 1,1 0-7-16,-2 2-113 0</inkml:trace>
  <inkml:trace contextRef="#ctx0" brushRef="#br0" timeOffset="68049.66">23339 13994 773 0,'-1'9'374'0,"-1"10"-105"16,2 6-102-16,-2 1-66 16,1-1-19-16,-1-2-40 15,1-2-14-15,-3-6-8 16,3-2-2-16,2-8 6 15,-1-5 1-15,7-11-3 16,1-5-2-16,3-5-12 16,4-1-3-16,0 3-3 15,0 5 0-15,-5 1 1 16,-5 2 0-16,-5 8-2 0,-4 1-1 0,-7 8 0 31,-4 7 1-31,2-2 4 0,-3 2-1 0,10-1 2 16,4 1 4-16,2 0 12 15,14 2 10-15,-1-5 12 16,5-3-1-16,9 1-9 16,2-1-6-16,1-7-28 15,-2 2-68-15</inkml:trace>
  <inkml:trace contextRef="#ctx0" brushRef="#br0" timeOffset="68587.72">20757 14972 979 0,'5'-1'387'15,"15"0"-242"-15,12 4-78 16,15 3-35-16,4 2-7 16,-5-3-24-16,-2-2-61 15</inkml:trace>
  <inkml:trace contextRef="#ctx0" brushRef="#br0" timeOffset="68752.77">20708 15131 880 0,'23'4'406'0,"16"-1"-184"0,23 2-105 16,3 0-27-16,6 0-50 15,-3 0-16 1</inkml:trace>
  <inkml:trace contextRef="#ctx0" brushRef="#br0" timeOffset="69296.98">21506 15406 987 0,'7'9'413'0,"8"6"-222"0,15-3-70 0,4-11-1 16,9-8-20-16,0-8-17 15,-8-18-24-15,-3 0-3 16,-13-13-11 0,-11-12-6-16,-8 8-9 15,-6-14-4-15,-7 3-8 16,3 0-3-16,5-12-13 15,8 9-4-15,13 4-7 16,5 9-3-16,10 23-4 16,0 9-26-16,3 14-101 15,1 8-70-15,2 8-240 16</inkml:trace>
  <inkml:trace contextRef="#ctx0" brushRef="#br0" timeOffset="69484.92">21567 15086 963 0,'16'3'373'0,"29"-6"-254"16,15 5-30-16,14-7-24 15,-1 0-19-15,-4 7-29 16,-8-2-21-16</inkml:trace>
  <inkml:trace contextRef="#ctx0" brushRef="#br0" timeOffset="69957.59">21942 15361 902 0,'4'3'392'0,"0"3"-172"15,0 12-128-15,-2 7-17 16,-4 4-20-16,-2 4-15 15,-2-3-23-15,0-2-4 0,4-5-4 16,0-10 1 0,4-7-50-16,0-5-30 0,10-10-50 15,-1-5-16-15,7-9 35 16,5-1 24-16,-3 0 47 16,5 2 12-1,-10 9 20-15,-10-1 24 16,-9 10 23-16,-10 4 13 0,-11 13 19 15,2 8-11-15,1 1 6 16,7 3-5-16,12-5-11 0,2-7 5 0,9 0-1 16,3-4-3-16,9 1-10 15,7-2-12-15,5-1-24 16,2 1-18-16,-7-9-130 16,2 1-149-16</inkml:trace>
  <inkml:trace contextRef="#ctx0" brushRef="#br0" timeOffset="70128.67">22387 15349 1081 0,'1'-1'484'0,"0"1"-217"0,1 1-130 15,-2-1-85-15,0 0-36 16</inkml:trace>
  <inkml:trace contextRef="#ctx0" brushRef="#br0" timeOffset="70827.07">22927 14896 760 0,'4'-4'386'0,"1"-10"-92"16,-8 25-185-16,0 12-13 16,-10 21-25-16,-7 7-5 15,2 8-17-15,-4 3-12 0,-4-1-13 16,4 0-4-16,1-10-7 15,6-12 0-15,11-18-1 16,4-12 4-16,9-20 1 16,2-9 0-16,8-16 2 15,-1-6-5-15,-5-8-1 16,-3-3-1-16,-5 2-3 16,2 0-1-16,-1 2-5 15,3 5-2-15,0 9-3 16,-5 7-4-16,-1 20-9 0,-2 8-2 15,2 22-4-15,4 12 1 16,13 13 5-16,6 4 2 16,15 2 3-16,7 0 1 15,4-2 8-15,2 1 2 16,-11-11 5-16,-7 0 2 16,-19-10-1-16,-9-6 2 0,-16-8 3 15,-14-5 3-15,-18-7 2 16,-13-5-1-16,-18-10-4 15,2 0-3-15,5-3-5 16,2 3-4-16,19 8-2 16,1-2-1-16,17 2-2 15,10 1-13-15,18-2-36 16,10 0-32-16,17 3-150 16</inkml:trace>
  <inkml:trace contextRef="#ctx0" brushRef="#br0" timeOffset="71037.39">23306 15176 1047 0,'8'3'446'16,"10"2"-187"-16,7 18-178 0,11 5-8 15,6 8-13-15,-3 3-18 16,-1 4-21-16,-10-6-20 0,-9-9-121 16,-3-6-93-16</inkml:trace>
  <inkml:trace contextRef="#ctx0" brushRef="#br0" timeOffset="71196.82">23639 15173 829 0,'-9'0'456'0,"-21"9"-76"0,-8 10-103 16,-9 13-112-16,-4 12-41 0,2 6-63 15,6 5-23 1,10-8-26-16,4-6-6 16,17-19-119-16</inkml:trace>
  <inkml:trace contextRef="#ctx0" brushRef="#br0" timeOffset="72969.38">9193 13178 864 0,'16'0'349'0,"20"0"-225"16,7 0-27-16,12 5-41 16,5 4-20-16,-1 3-22 15,1 2-15-15,-15-3-177 16</inkml:trace>
  <inkml:trace contextRef="#ctx0" brushRef="#br0" timeOffset="73148.48">9241 13351 746 0,'8'2'392'16,"15"2"-81"-16,9 1-88 15,22-3-63 1,6 2-39-16,6-2-57 0,-3-1-4 16,-15 2-343-16</inkml:trace>
  <inkml:trace contextRef="#ctx0" brushRef="#br0" timeOffset="80733.28">10402 12894 623 0,'1'-4'329'0,"-1"1"-102"16,0 7-45-16,-1-1-61 15,1 27-24-15,2 78-14 16,5-26-12-16,0 8-25 0,-4 3-10 16,3-2-12-16,0-13-2 15,1-28 1-15,4-9-37 16,-2-31-97-16,1-10-80 15</inkml:trace>
  <inkml:trace contextRef="#ctx0" brushRef="#br0" timeOffset="80916.63">10346 12918 854 0,'14'-5'339'15,"23"1"-229"-15,4 0-46 16,22 10-44-16,4 4-7 0,3 2-5 16,-4 1 11-16,-9-10-184 15</inkml:trace>
  <inkml:trace contextRef="#ctx0" brushRef="#br0" timeOffset="81137.59">10343 13240 802 0,'0'3'367'0,"15"-3"-137"15,20 0-21-15,35-7-37 16,20 1-37-16,1 1-71 15,-8-2-21-15,-17 8-63 16,-19-4-86-16</inkml:trace>
  <inkml:trace contextRef="#ctx0" brushRef="#br0" timeOffset="81666.37">10335 12671 806 0,'-4'-3'339'0,"2"-3"-204"16,11 4-32-16,16 2-29 0,18 0-14 16,18 0-13-16,11 0-9 15,7 3-22-15,-5 1-5 16,-8 6 2-16,-13-2-23 15,-14-2-65-15,-7-3-30 16,-13-6-47-16,-7 0 19 16,-12-2 63-16,-4-6 32 0,-15-3 56 15,2-2 24 1,0 3 35-16,3 2 20 16,13 11 2-16,1 2-17 15,8 3-30-15,7 7-16 0,6 1-14 16,0 4 3-16,-2 2 0 15,-5 1 1-15,-14 1 3 16,-8-5 3-16,-5 1-6 16,-7-4-13-16,-3-6-160 15</inkml:trace>
  <inkml:trace contextRef="#ctx0" brushRef="#br0" timeOffset="82328.48">11213 13332 563 0,'-1'-1'298'0,"-4"-2"-98"0,-11 2-90 16,2 6-35-16,2 2-56 16,6 2-13-16,7 1-1 15,3-4 2-15,7 2 13 16,8 0 8-16,-2-8 16 15,5 0 11-15,-14-9 26 16,-5-4 10-16,1 1 4 0,-4-1-5 16,-1 1-18-16,-4 1-10 15,-9 3-21-15,1 2-9 16,-2 7-21-16,3 6-9 16,0 3-7-16,9 4-4 15,2 0 0-15,9 2 1 16,8-3 8-16,-7-6 3 15,5-3 15-15,-8-7 8 0,-1-5 19 16,3-2 7-16,-2-5-1 16,-6 0-2-16,-3 5-15 15,-10 1-11-15,-3 9-11 16,4 7-6-16,-3 6-11 16,7 2-21-16,11 0-548 15</inkml:trace>
  <inkml:trace contextRef="#ctx0" brushRef="#br0" timeOffset="83075.3">11808 13048 675 0,'-6'7'331'0,"-11"3"-92"16,3 17-143-16,-4 9-24 15,-4 14-28-15,7 14-10 0,-6 10-24 16,1-2-3-1,8-13-1-15,4-14 0 16,8-23 0-16,5-13 4 16,4-9 6-16,-3-11 2 15,3-14 0-15,1-3-4 0,4-15-7 16,1-7 0-16,-4-8 0 16,5 2-1-16,-4 3 0 15,-1 12-1-15,8 14-2 16,-11 5 2-16,3 17-3 15,-8-1-2-15,0 9 0 16,8 10-5-16,1 8 0 16,13 6-2-16,4 8 0 15,10 5 1-15,8 1 3 16,6 4 3-16,-5-2 3 0,-5-1 3 16,-14-8 0-16,-10-6 2 15,-15-11 1-15,-5-3 5 16,-17-2 3-16,-12-4 2 15,-15 1 5 1,-12-2 8-16,-12-4 1 0,5 4-3 16,8-5-10-16,5-4-12 15,24-3-10-15,2-6-18 16,16 0-98-16,12 0-89 16</inkml:trace>
  <inkml:trace contextRef="#ctx0" brushRef="#br0" timeOffset="83344.89">12263 13282 830 0,'12'3'388'0,"5"-1"-131"16,4 8-142-16,10 12-17 15,3 8-23-15,-3 6-18 16,11 4-28-16,-7-3-8 16,-6-7-42-16,1-7-60 15,-11-9-217-15</inkml:trace>
  <inkml:trace contextRef="#ctx0" brushRef="#br0" timeOffset="83523.73">12594 13264 777 0,'-7'0'405'16,"-12"2"-100"-16,-3 7-72 0,-10 7-92 0,-1 9-33 31,-2 12-53-31,-5-4-19 15,6 6-22-15,-1-1-5 0,8-9-44 16,8 3-67-16,-2-16-196 16</inkml:trace>
  <inkml:trace contextRef="#ctx0" brushRef="#br0" timeOffset="84025.33">12218 13023 1008 0,'0'0'422'0,"9"4"-247"16,8 1-37-16,16-4-68 16,13 4-18-16,12-8-29 15,3 2-8-15,5 1-7 16,-10-1 2-16,-10 2-19 15,-9-2-33-15,-16-1-72 16,-9-7-31-16,-9-3-4 16,-3-3 31-16,-3-6 70 15,-5 1 32-15,4 1 41 16,3 2 21-16,4 13 38 0,8 7 15 16,-2 9 12-16,1 7-6 15,-3 11 14-15,1 4 10 16,-7 1 3-16,-7-3-6 15,-8-10-44-15,-6-10-21 16,4-9-49-16,8 2-87 16</inkml:trace>
  <inkml:trace contextRef="#ctx0" brushRef="#br0" timeOffset="85724.13">1783 14794 392 0,'0'2'225'0,"0"3"5"0,1-5-39 0,-1-2-38 16,0 1-15 0,11-17-57-16,40-49-24 15,-27 20-7-15,0-2 2 0,-3 4 10 16,-6 3 1-1,-7 6-18 1,-5 5-7-16,-6 15-3 0,2 6-11 0,-7 17-11 16,1 13-8-16,3 19-19 15,4 14 2-15,10 19 4 16,7-1 3 0,5-2 6-16,1-9 3 0,-3-19-80 15,-4-10-116 1</inkml:trace>
  <inkml:trace contextRef="#ctx0" brushRef="#br0" timeOffset="85891.81">1702 14990 622 0,'9'0'337'0,"19"0"-25"15,16-2-149-15,31-1-62 16,8-2-19-16,12 3-45 15,1 0-10-15,-20 5-49 16,-6 3-133-16</inkml:trace>
  <inkml:trace contextRef="#ctx0" brushRef="#br0" timeOffset="86261.03">1822 15199 922 0,'6'-16'378'15,"6"-10"-202"-15,21 2-109 16,10 0-10-16,13 12-14 16,5 10-13-16,-12 15-11 15,-12 10 1-15,-26 20 6 16,-17-1 2-16,-22 6 2 15,-9-2-1-15,-12-7-5 16,-5-2-3-16,2-10-7 16,-1-9-2-16,13-10-7 0,8-8-3 15,13-9-8-15,8 1-6 16,15 2-11-16,7 3-1 16,23 4 1-1,6 3 4-15,15 2 23 16,8 9 8-16,-6 4 11 15,-1-1 4-15,-7 3-6 0,-8-8-39 16</inkml:trace>
  <inkml:trace contextRef="#ctx0" brushRef="#br0" timeOffset="86807.38">2432 14798 847 0,'14'8'387'0,"4"3"-141"0,4 17-135 16,-1 9-7-16,-7 7-17 15,-10-5-15-15,-2 5-25 16,0-7-8-16,-5-16-11 0,3-2-3 16,1-19-2-16,-1-10-4 15,5-11-10 1,1-8-7-16,1-10-7 0,5 4-1 0,1-5-2 31,10 7 1-31,4 13 0 16,-1 5 0-16,-2 20 7 15,-5 6 2-15,-6 16 7 16,-3 3 1-16,-7 5-1 16,-2 1 0-16,-1-7 1 15,-1-1-1-15,2-13 3 16,3-8-29-16,4-18-23 0,4-1-4 16,3-20-8-16,-2-3 26 15,7 3 19-15,2-4 1 16,6 15 0-16,3 4-1 15,-5 15 2-15,-6 8 5 16,-5 21 25-16,-7 4 6 0,-5 6 4 16,0 0-2-16,-3-12-50 15,8 4 320-15</inkml:trace>
  <inkml:trace contextRef="#ctx0" brushRef="#br0" timeOffset="87302.34">3111 14788 876 0,'-4'1'383'0,"-7"8"-197"0,5 9-55 15,-6 9-72-15,9 8-7 0,11 4-15 16,-3 0-7-16,13-2-9 15,4-6-3-15,7-12-1 16,7-9 2 0,-1-10 4-16,5-7 2 0,-6-11 1 15,-2-5 0 1,-6-12-7-16,-7 3-4 0,-9-3-3 16,-8 3-5-16,-3 8 2 15,-4 3-2-15,-2 16-7 16,3 9-4-16,-3 18 6 15,3 5 5-15,4 9 9 0,6 2 2 16,16 1-9 0,0-1-2-16,9-2 9 0,2-5-73 0,-6-12-456 15</inkml:trace>
  <inkml:trace contextRef="#ctx0" brushRef="#br0" timeOffset="87506.66">3564 15159 1128 0,'-4'10'464'31,"-5"15"-261"-31,2 3-69 16,4 7-54-16,3 1-22 15,4-2-39-15,3-4 17 16,4-7-152-16,0-6-153 16</inkml:trace>
  <inkml:trace contextRef="#ctx0" brushRef="#br0" timeOffset="87839.9">3571 15160 728 0,'12'-6'318'16,"6"-7"-156"-16,7 9-89 16,0 5-18-16,-6 10-6 15,-3 6-5-15,-14 10-8 16,-2 4-7-16,-9-5-15 16,2 5-1-16,0-13-20 15,3-6-12-15,5-7-18 16,1-11-2-16,10-1 15 15,5 0 10-15,4 1 28 0,4 5 12 16,-2 12 18 0,-6 5 27-16,-12 15 7 0,-8 5-4 15,-18-5-6-15,-6 1-24 16,-8-17-12-16,-5-11-8 16,8-14-126-16,3-7-149 15</inkml:trace>
  <inkml:trace contextRef="#ctx0" brushRef="#br0" timeOffset="88229.11">3603 14629 602 0,'-1'-8'342'16,"0"-14"-20"-16,8 4-116 15,4 0-70-15,8 1-20 0,9 5-40 16,4 2-26-1,-5 10-27-15,1 7-1 16,-21 15 2-16,-7 8 0 16,-11 16 1-16,-16-1-2 0,0-1-9 15,7-2-3 1,10-15-9-16,10-10-2 16,20-11-5-16,3-6-2 0,13-11 3 15,12 3 1 1,9 0-23-16,-1 5-70 0</inkml:trace>
  <inkml:trace contextRef="#ctx0" brushRef="#br0" timeOffset="88596.86">4194 14975 1020 0,'17'0'455'0,"16"-2"-211"0,28 9-119 16,9-3-4-16,9 7-55 15,-8-5-23-15,-10-5-73 16</inkml:trace>
  <inkml:trace contextRef="#ctx0" brushRef="#br0" timeOffset="89125.98">5170 14613 632 0,'-26'3'360'0,"-23"16"-9"16,6 6-241-16,16 9-84 16,15 24-13-16,19 12-10 15,10 4-5-15,28 9 4 16,2-14 2-16,20-18 39 0,8-14 24 15,-6-30 44 1,9-9 16-16,-11-25-17 0,-13-9-18 16,-12-12-6-1,-20-13-1-15,-26-7 4 0,-17 0-3 16,-24 3-34-16,-7 8-18 16,-22 16-24-16,2 14-8 0,2 14-7 15,8 11-30 1,26 9-141-1,10 2 173-15</inkml:trace>
  <inkml:trace contextRef="#ctx0" brushRef="#br0" timeOffset="89306.2">5506 14737 793 0,'-8'8'380'0,"-19"12"-138"15,-6 12-52 1,-21 10-33-16,-2 4-31 0,6 6-46 16,4-10-16-16,28-5-47 15,6-13-9-15,16-14-135 16</inkml:trace>
  <inkml:trace contextRef="#ctx0" brushRef="#br0" timeOffset="89814.26">6422 14650 885 0,'0'6'386'0,"-8"21"-188"16,0 6-67-16,11 26-63 16,-1 7-18-16,7-2-27 15,-3-4-4-15,2-12 17 16,-1-15-61-16,4-12-252 16</inkml:trace>
  <inkml:trace contextRef="#ctx0" brushRef="#br0" timeOffset="89978.25">6187 14875 1123 0,'10'6'424'16,"19"2"-286"-16,12 3-32 0,18-2-4 16,3-8-18-16,11-3-43 15,1-4-8 1,-7-3-134-16</inkml:trace>
  <inkml:trace contextRef="#ctx0" brushRef="#br0" timeOffset="90906.4299">7198 14836 542 0,'-3'13'287'0,"-4"15"-61"15,2 3-62-15,8 6-66 16,9-3-22-16,14-6-33 15,8-4-5-15,3-16 0 16,3-3 0-16,-4-9-2 16,-4-8-1-16,-3-6-10 15,-10-2-2-15,0-3-3 16,-5 3-1-16,-10-2-1 16,-3 1 4-16,-10 6 4 15,0 4 2-15,0 15-7 0,-5 3-7 16,10 12-13-16,1 0-2 15,3 2-1-15,8 2 1 16,4 1-25 0,-1-2-80-16</inkml:trace>
  <inkml:trace contextRef="#ctx0" brushRef="#br0" timeOffset="91177.2">7228 14607 952 0,'-4'-2'404'16,"-5"5"-235"-16,3 11-45 0,2 22-50 0,1 14-9 15,6 30-6-15,2 12-4 16,-1 5-22-1,2 7-5-15,-2-11-10 16,-4-11-1-16,6-12-1 0,-4-16 0 16,4-22-44-16,0-13-70 0</inkml:trace>
  <inkml:trace contextRef="#ctx0" brushRef="#br0" timeOffset="91671.55">7633 15000 972 0,'-2'12'443'0,"-4"2"-199"0,5 10-120 16,2 3-22-16,4 0-47 16,4 5-19-16,-1-5-17 15,0-3-4-15,-1-8-3 16,-1-6-2-16,1-10-53 15,0-8-35-15,3-7-46 16,1-2-12-16,1-6 34 16,-1-1 30-16,4 2 43 15,-4-2 12-15,-2 3 19 16,1 13 10-16,-10 3 21 0,0 9 14 16,-8 5 19-16,-5 1 11 15,-2 2 5-15,1 2-9 16,8 3-19-16,6-3-13 15,11 5-2-15,3-7 1 16,10-1 4-16,5-1-3 16,2-5-21-16,3 1-20 15</inkml:trace>
  <inkml:trace contextRef="#ctx0" brushRef="#br0" timeOffset="92148.85">7976 14720 860 0,'11'4'398'0,"4"5"-154"15,10 19-132-15,-1 12-11 16,-6 10-15-16,0 4-12 15,-9-5-13 1,-5-5-7-16,-2-17-23 16,-2-7-6-16,0-12 1 15,1-9 0-15,4-13-8 16,4-4-3-16,6-14-13 0,3-1-2 16,8 0-1-16,2 0-1 15,7 13-2-15,-5 3 0 16,-4 16 11-16,0 9 8 15,-14 13 10-15,2 8 4 16,-6 7-5-16,-3-4-6 0,-3-2-3 16,-2-6 17-16,0-9-110 15</inkml:trace>
  <inkml:trace contextRef="#ctx0" brushRef="#br0" timeOffset="93644.98">8903 14580 589 0,'-14'13'342'15,"-6"10"1"-15,-4 21-222 16,-2 5-22-16,-3 17-27 16,-6 2-8-16,10-4-37 15,3-7-11-15,13-21-5 16,8-11 0-16,2-19 1 16,7-7-1-16,6-16 0 15,2-9 0-15,7-13-3 0,0-5-1 16,-2-11 0-16,1-4-1 15,-4 2 0-15,-4-2-1 16,0 14-2-16,-2 6 1 16,-8 18-1-16,2 6 9 15,-6 8 0-15,-7 6-1 16,5 2-3-16,1 9-9 16,6 12-2-16,9 5-1 0,13 12 1 15,9 4 1 1,11 7 2-16,3 1 1 15,-3 0 3-15,-4-4 0 16,-8-9 0-16,-5-3 1 16,-10-11 0-16,-6-6 1 15,-12-6 7-15,-10-5 3 0,-23-4 3 16,-11 1 0-16,-21-7-7 16,-2 0-4-16,2 3-5 15,7 1-1-15,12 5-2 0,6 1 0 16,15-5 0-16,6 1 0 15,14-3-31-15,3-3-43 16,14-5-183 0</inkml:trace>
  <inkml:trace contextRef="#ctx0" brushRef="#br0" timeOffset="93972.58">9366 14723 753 0,'1'0'416'16,"4"0"-58"-16,4 7-132 0,11 13-98 16,4 7-21-16,11 14-37 15,3 4-20-15,3 1-26 16,-3-5-5-16,-8-11-18 16,-2-8-47-1,-9-15-178-15,-1 0-191 0</inkml:trace>
  <inkml:trace contextRef="#ctx0" brushRef="#br0" timeOffset="94197.66">9669 14747 742 0,'-6'0'390'0,"-13"2"-90"16,-3 5-53-16,-8 9-74 15,-6 8-31-15,-5 11-57 16,-4 5-26-16,7 1-32 0,5-3-9 16,7-9-6-16,7-2-1 15,7-11-4-15,5-7-2 16,9-4-80-16,4-10-94 16</inkml:trace>
  <inkml:trace contextRef="#ctx0" brushRef="#br0" timeOffset="94782.84">10111 14720 913 0,'8'0'377'16,"15"0"-211"-16,13 1-34 15,16 4-40 1,8 0-24-16,7 5-43 0,-1-1-10 16,0-3-19-16,-4-3-77 15</inkml:trace>
  <inkml:trace contextRef="#ctx0" brushRef="#br0" timeOffset="94988.45">10206 14903 805 0,'5'2'346'16,"14"2"-148"-16,8 3-42 16,15 2-18-16,5-1-14 15,0 0-51-15,3 0-25 0,-5-3-51 16,-4-4-87-16</inkml:trace>
  <inkml:trace contextRef="#ctx0" brushRef="#br0" timeOffset="98793.48">11349 14382 747 0,'-4'-7'354'0,"-6"-2"-128"15,0 15-58-15,-2 27-47 16,4 17-24-16,6 20-37 16,-1 12-15-16,5 9-25 15,-2-3-4-15,-1-10-3 16,2-11 2-16,-1-27 1 15,2-12 1-15,-2-22 4 16,0-9-2-16,1-20-4 0,-3-10-2 16,3-18-9-16,0-7 2 15,2-6 2-15,-1-4-1 16,-5 0 0-16,-3-1-6 16,-2 5 0-16,5 9-1 15,3 11-3-15,5 11 0 16,4 15-8-16,3 6-1 0,15 12 1 15,9 0 1 1,23 3 8-16,9 2-30 0,12-1-85 16,-4-1-68-16</inkml:trace>
  <inkml:trace contextRef="#ctx0" brushRef="#br0" timeOffset="99009.9">11302 14701 679 0,'1'0'325'16,"8"-1"-90"-16,11 1-51 15,25-1-44-15,7 0-19 0,18 1-54 16,2 0-23-1,-6 2-51-15,-11-2-104 16</inkml:trace>
  <inkml:trace contextRef="#ctx0" brushRef="#br0" timeOffset="99447.34">11861 14799 1382 0,'-8'-1'562'15,"-1"5"-375"-15,0-3-51 16,6 2-82-16,4 0-43 16,5-7 14-16</inkml:trace>
  <inkml:trace contextRef="#ctx0" brushRef="#br0" timeOffset="100081.72">12402 14426 707 0,'-12'11'378'0,"-7"8"-49"16,-6 21-187-16,3 9-32 15,-2 8-33-15,7 8-20 16,-1 1-31-16,0-3-5 0,9-10-6 16,3-7-4-1,9-19 0-15,3-11 0 16,3-19 2-16,0-12 1 16,-1-16-2-16,1-10-2 0,12-3-3 15,-6-6 0-15,0 0-1 16,-9-6 0-16,-6 0-1 15,-2 3-1-15,5 12-4 16,2 9 0-16,-1 16-4 16,1 7-4-16,0 15-2 15,8 11 0-15,11 14 1 16,6 8 3-16,14 6 4 16,3 4 2-16,2 1 2 15,-4 0 3-15,-19-4 0 0,-6-2 2 16,-24-6 2-1,-8 0 1-15,-18-12 3 16,-18-12 2-16,-7-13-3 0,-5-3-1 16,4-6-6-16,9 2-1 15,14-2-4-15,8-3-2 16,11 1-23-16,5 0-24 16,11 7-82-16,7-1-70 15</inkml:trace>
  <inkml:trace contextRef="#ctx0" brushRef="#br0" timeOffset="100319.73">12775 14662 1060 0,'13'6'482'0,"4"0"-195"0,16 17-161 16,0 3-17-16,4 9-42 16,0 4-20-16,-8 3-26 0,-4-2-51 15,-9-11-176-15,-2-11-158 0</inkml:trace>
  <inkml:trace contextRef="#ctx0" brushRef="#br0" timeOffset="100462.76">13052 14638 886 0,'-14'3'471'0,"-24"10"-101"15,-1 10-101-15,-7 13-118 16,-1 2-46-16,7 1-66 0,3 0-19 16,9-6-79-16,5-2-106 15</inkml:trace>
  <inkml:trace contextRef="#ctx0" brushRef="#br0" timeOffset="100760.34">13281 14759 1098 0,'-2'0'502'0,"-1"2"-244"0,-3-1-105 15,6-1-82-15,0 0-82 16</inkml:trace>
  <inkml:trace contextRef="#ctx0" brushRef="#br0" timeOffset="101468.59">13854 14618 618 0,'-18'-2'365'16,"-21"-1"-33"-16,-5 1-71 16,10 11-96-16,2 3-35 15,7 12-62 1,11 8-24-16,9 4-24 0,12 11-4 15,19-6-1-15,2-2 2 16,14-11-2-16,2-12-1 0,1-16-1 16,5-7 1-1,-8-12-14 1,-3-2-18-16,-8-3-32 0,-9-2-14 16,-10 5-6-16,-8 0 16 15,-11 3 29-15,-4 2 11 0,-9 5 14 0,-3 1 1 16,-1 8 1-16,-1 3 2 15,3 4-1-15,3 4 0 16,9 3-3-16,2-2 1 16,10 1 3-16,4-4 3 15,8-1 7-15,5-1 2 16,8-5-1 0,4-4-2-16,8-5-6 15,5-1-2-15,-1 1-3 16,-2-1 0-16,-4 7-4 15,-5 3 11-15,2 8 8 16,-4 7 14-16,-7 2 24 16,-6 6 5-16,-18 0 31 15,-11 0 3-15,-18 2-5 16,-10-6-12-16,-5-8-36 16,4-3-28-16,7-10-153 15,4-6-482-15</inkml:trace>
  <inkml:trace contextRef="#ctx0" brushRef="#br0" timeOffset="101925.9">14731 14191 784 0,'-9'0'358'16,"-10"12"-146"-16,-4 15-39 16,-5 27-35-16,5 20-17 0,5 17-35 15,3 2-19-15,15 0-33 16,1-7-13-16,16-11-10 15,10-8 0-15,13-20-22 16,8-12-56-16,15-19-156 16,-1-12-277-16</inkml:trace>
  <inkml:trace contextRef="#ctx0" brushRef="#br0" timeOffset="102237.86">15137 14590 788 0,'-17'-10'441'15,"-8"-4"-96"-15,-10 10-160 0,2 5-39 16,-1 11-64-16,-3 1-21 16,16 14-26-16,4 3-9 15,19 7-17-15,8 4-4 16,18 0-2-16,5-7 1 15,13-10 4-15,3-10 2 16,0-17 6-16,2-10 1 16,-10-16 7-16,-6-5 1 15,-21-8 22-15,-13 1 10 0,-24-1 15 16,-8 2 0 0,-13 3-27-16,-3 5-14 0,-1 9-27 15,2 8-7-15,11 16-74 31,3 9-90-31</inkml:trace>
  <inkml:trace contextRef="#ctx0" brushRef="#br0" timeOffset="102472.19">15150 14617 1013 0,'-3'0'496'0,"-7"1"-188"15,-6 9-129-15,4 6-38 16,-14 9-68-16,-5-1-24 0,2 6-32 16,-1-2-26-16,11-3-187 15</inkml:trace>
  <inkml:trace contextRef="#ctx0" brushRef="#br0" timeOffset="102878.58">15322 14139 715 0,'18'23'395'16,"25"32"-11"-16,7 21-138 15,2 19-45-15,-6 4-15 0,-19 9-52 32,-19-2-31-32,-23 5-48 15,-20-9-13-15,-18-22-21 0,-4-12 3 16,6-29-89-16,6-13-104 0</inkml:trace>
  <inkml:trace contextRef="#ctx0" brushRef="#br0" timeOffset="103359.17">15165 13702 926 0,'-57'70'367'16,"-50"43"-211"-16,-22 45-73 0,-24 21-2 15,-15 14 6-15,7 6-3 16,15-19-42-16,31-21-14 16,44-39-13-16,21-25-6 15,30-37-24-15,6-21-45 16,19-35-164-16</inkml:trace>
  <inkml:trace contextRef="#ctx0" brushRef="#br0" timeOffset="103758.92">15149 13483 423 0,'2'3'251'16,"4"5"14"-16,9 4-129 15,0-4-38-15,5 2-11 16,-2-10-4-16,-5-1-4 16,-2-5 1-16,-3 2-2 15,-8-4-21-15,0 3 0 16,-2 3-13-16,-4 1-9 16,5 1-12-1,0 3-8-15,-5 22-5 0,-5 34-1 16,6-33-1-16,1-7 14 15,13-4-133-15,2-9-349 0</inkml:trace>
  <inkml:trace contextRef="#ctx0" brushRef="#br0" timeOffset="104343.27">15263 13490 590 0,'2'-3'322'16,"2"1"-42"-16,-4 2-48 0,-1 0-56 15,-5 1-33-15,-25 17-65 16,-54 31-21-16,37-25-31 0,3-1-10 16,10 0-9-1,6-1-3-15,9-11-2 16,6-7-3-16,15-1-1 0,8-6 0 16,11 0 1-1,8-5 1-15,7-9-3 16,-3-3 0-16,1-2-1 15,3 5 0-15,-6 2 0 16,-3 8 0-16,-10 9-2 16,-10 7 9-16,-7 18 28 15,1 10 13-15,-7 12 21 16,0 2-6-16,8 6-21 16,-2-6-10-16,10-19-46 15,1-8-74-15</inkml:trace>
  <inkml:trace contextRef="#ctx0" brushRef="#br0" timeOffset="104925.33">15634 13407 605 0,'0'-16'336'15,"4"-22"-47"-15,3 2-43 16,-4 0-63-16,0 5-24 16,-5 12-39-16,-7 3-21 15,2 14-38-15,7 3-18 0,-2 11-36 16,1 5-7 0,1 10-1-1,0 6-1-15,3 12 1 16,2 4 1-16,-3-4 1 15,4-1 2-15,-3-8 1 0,0-9 1 16,2-1 1-16,-10-12 0 16,-1-4 3-16,-3-1 0 15,-9-7 1-15,2-2 0 16,1-3-2-16,1 0-1 16,6-1-5-16,11 4-2 0,1-4-2 15,14 4-2-15,12-4 1 16,4 2 3-16,10 2 2 15,-3-1 5 1,1 4 6-16,-10-3 2 0,-4 1 1 0,-5-1-1 16,-9 0-51-16,1-4 1 15</inkml:trace>
  <inkml:trace contextRef="#ctx0" brushRef="#br0" timeOffset="106942.14">1836 16667 576 0,'3'-10'258'0,"8"-18"-125"16,1-8-18-16,4-12-22 16,4-4-3-16,-3 0 18 15,-2 2 11-15,-6 15 30 0,-4 4 8 16,-7 23-28-1,-7 9-13-15,-2 30-52 0,2 14-31 16,11 25-20 0,10 6-6-16,10 4-3 0,1-1 0 15,3-13-1-15,2-8-3 0,-12-21-159 16,-1-14-162-16</inkml:trace>
  <inkml:trace contextRef="#ctx0" brushRef="#br0" timeOffset="107107.95">1677 16886 713 0,'5'0'400'0,"22"-1"11"16,9 1-200-16,33-1-84 0,10-4-17 16,15-4-64-16,6 2-18 15,-10 1-14-15,-4 4-83 16</inkml:trace>
  <inkml:trace contextRef="#ctx0" brushRef="#br0" timeOffset="107508.38">1892 17179 736 0,'0'-16'378'0,"5"-17"-42"0,13 0-168 15,18 2-63-15,15 12-10 16,4 13-40-16,0 9-14 0,-13 22 3 16,-17 4-1-16,-24 20 0 15,-13 1-4 1,-14 7-15-16,-7-2-5 15,-5-13-9-15,1-4-18 0,-14-24-75 0,6-9-28 32,8-13-19-32,6-9 12 0,28-11 65 15,6-1 29-15,21 3 55 16,13 5 28-16,8 11 44 16,0 5 14-16,4 16-14 15,-7 7-17-15,-2 9-29 16,-1 1-15-16,-3-2-20 15,-2-7-94-15</inkml:trace>
  <inkml:trace contextRef="#ctx0" brushRef="#br0" timeOffset="108162.82">2509 16707 684 0,'3'-3'379'15,"6"1"-58"-15,1 7-75 16,-2 14-96-16,1 10-31 15,-2 12-50-15,-1 4-17 16,-3-1-18-16,-2-10-6 16,1-14-12-16,-2-10-1 15,0-18-6-15,3-10-4 16,3-20-6 0,8-7-4-16,9-3-3 15,3 5 1-15,9 15-1 0,-4 11 0 16,-2 18 8-16,-5 12 8 15,-7 11 13-15,-5 9 4 16,-13 9-2-16,-3-1-6 16,-6 0-9-16,-1-9-2 0,3-16-1 15,5-10-2-15,4-19-3 16,6-12-1-16,13-11-6 16,1-4 2-16,12 1 2 15,1 2 2-15,0 14 1 16,-2 7 4-16,-4 21 17 0,-10 9 8 15,-14 20 14 1,0 6-4-16,-6 5-14 16,-3 0-11-16,11-9-45 15,-4-4-80-15</inkml:trace>
  <inkml:trace contextRef="#ctx0" brushRef="#br0" timeOffset="108513.31">3172 16695 1027 0,'-6'0'467'16,"-4"7"-195"-16,-1 9-99 16,6 16-83-16,-1 3-27 15,7 8-40-15,4 1-10 16,10-3-7-16,3-9-2 0,9-10-1 15,4-11 2-15,3-14 4 16,5-3 0-16,-4-17 5 16,-2-2-1-16,-5-8-1 15,-5-5-1-15,-12 1 0 16,-3 1-1 0,-7 7-1-16,0 7 2 0,1 16 16 15,-1 10 10-15,-3 19 18 16,1 9 1-16,-1 12-18 15,4 1-10-15,7-6-19 16,0-6-24-16,4-12-124 0</inkml:trace>
  <inkml:trace contextRef="#ctx0" brushRef="#br0" timeOffset="108784.58">3605 17024 899 0,'-1'13'528'15,"-7"-3"3"-15,4 16-370 16,1 3-50-1,2-1-61-15,2 7-20 0,3-4-36 16,1-4-51-16,-3-13-163 16,-2-8-149-16</inkml:trace>
  <inkml:trace contextRef="#ctx0" brushRef="#br0" timeOffset="109086.07">3533 17060 827 0,'1'-8'398'0,"9"-8"-149"0,6 9-65 15,6 0-82-15,6 1-37 0,8 5-47 16,-5-3-7-16,-2 6-7 16,-3 5-1-16,-17 1 2 31,-6 3 1-31,-10 1-3 0,-8-1 0 16,1-5 1-16,1-1-3 15,6-3-3 1,7-1-4-16,7 4-6 15,5-4 0-15,5 1 6 16,4 3 2-16,1 12 15 16,-6 5 8-16,-9 10 30 0,-12 4 9 15,-19-2 2-15,-7-6-2 16,-14-16-19-16,2-9-24 16,11-15-127-16,4-9-160 15</inkml:trace>
  <inkml:trace contextRef="#ctx0" brushRef="#br0" timeOffset="109450.14">3725 16504 1072 0,'6'-6'436'0,"15"-6"-262"0,8-1-32 16,11 14-28-16,6-1-31 16,-6 12-42-16,-4 6-5 15,-16 11 5-15,-16 2 0 16,-15 4-4-16,-10 1-3 15,-11-7-16-15,5 1-5 16,9-13-6-16,11-6-3 16,18-5 3-16,4-5 6 0,15 3 7 15,4-2 1-15,3 0-4 16,-2-2-7 0,6 0-13-16,-2 0-37 0</inkml:trace>
  <inkml:trace contextRef="#ctx0" brushRef="#br0" timeOffset="111373.15">4688 16868 936 0,'13'1'383'16,"20"5"-238"-16,11-2-26 15,9-2-44-15,0 2-26 16,-1-1-36-16,-7 0-70 15</inkml:trace>
  <inkml:trace contextRef="#ctx0" brushRef="#br0" timeOffset="111657.98">4671 17084 1035 0,'9'-1'428'0,"18"0"-245"15,12-1-41-15,23 2-53 16,5 1-29-16,4 4-65 0,-2 6-67 16</inkml:trace>
  <inkml:trace contextRef="#ctx0" brushRef="#br0" timeOffset="112621.45">5683 16524 880 0,'-5'2'392'0,"-3"13"-160"16,0 15-64-16,-3 23-60 16,0 14-13-16,4 21-46 15,0 3-14-15,2-3-17 0,1-9-4 16,1-25-5 0,3-17-2-16,2-22 0 0,3-15 0 15,-1-17-1-15,0-11 1 16,-3-16 0-16,-1-6 0 15,-1-14 3-15,-3-4-1 16,2-7 1-16,-2-2-2 0,4 11 0 16,2 8 0-16,3 11 3 15,8 13 3-15,3 5-5 16,6 9-2-16,10 15-7 16,8 2-3-16,17 10-3 15,8 2 2-15,7 6 15 16,3-1-56-16,-1-1-125 15,0-4-125-15</inkml:trace>
  <inkml:trace contextRef="#ctx0" brushRef="#br0" timeOffset="112834.84">5686 16816 525 0,'-5'3'348'16,"-4"5"49"-16,12 0-158 15,22-4-87-15,13-1-18 16,22-2-47-16,4-1-39 16,-5-1-14-16,-7-2-68 0,-14-2-232 15</inkml:trace>
  <inkml:trace contextRef="#ctx0" brushRef="#br0" timeOffset="113014.83">6185 16970 1154 0,'-2'1'484'0,"0"2"-270"15,2-1-111-15,0-2-65 16,0-1-85-16</inkml:trace>
  <inkml:trace contextRef="#ctx0" brushRef="#br0" timeOffset="113674.78">6669 16617 891 0,'-4'4'426'15,"-3"2"-172"-15,-9 13-107 16,-4 14-32-16,-7 14-48 16,0 9-17-16,0 11-16 15,-1-7-3-15,18-5-11 16,-2-10-7-16,11-20-7 15,9-2 0-15,-1-27 3 16,3-7 0-16,7-12 2 16,-3-10 0-16,5-6-4 0,0-5-1 15,1-11-1 1,-3-4 0-16,-3-2-2 0,1 2-2 16,-1 20-1-16,-3 7 0 15,-2 18-4-15,-8 11-1 16,-1 5-2-16,1 12-1 0,8 13 1 15,7 6 2 1,23 9 1-16,11 8 0 16,10 5 4-16,-2 1 0 15,-7 2 3-15,-9-12 0 16,-9-4 0-16,1-2 0 16,-24-18 2-16,-8 5 4 0,-26-17 7 15,-15-4 3-15,-11 0 0 16,-6-4-3-16,-12-3-7 15,1-2-3-15,-3 1-6 16,5 2 0-16,23 5-7 16,6 2 3-16,21 0-89 0,4-3-72 15</inkml:trace>
  <inkml:trace contextRef="#ctx0" brushRef="#br0" timeOffset="114011.6">7218 16856 811 0,'0'-5'420'16,"2"3"-112"-16,7 4-76 16,17 17-81-16,10 9-42 15,10 8-49-15,1 1-11 0,-8-3-20 16,-4-3-5-16,-8-6-51 15,-3 2-77-15,-4-13-250 16</inkml:trace>
  <inkml:trace contextRef="#ctx0" brushRef="#br0" timeOffset="114173.68">7564 16783 1189 0,'-14'3'532'0,"-16"11"-270"0,1 8-64 15,-5 7-104-15,4 10-35 16,2 4-35-16,1-1-9 16,3-1-9-16,-9-7-17 15,7-9-172-15</inkml:trace>
  <inkml:trace contextRef="#ctx0" brushRef="#br0" timeOffset="114502.13">7970 16933 965 0,'15'1'504'0,"13"4"-148"16,14-3-152-16,8-2-29 15,15 5-81-15,0-4-29 0,-6 4-37 16,-7-5-28-16,-17-7-145 15</inkml:trace>
  <inkml:trace contextRef="#ctx0" brushRef="#br0" timeOffset="115053.79">8693 16782 1005 0,'-1'11'431'0,"-4"13"-219"16,5 7-90-16,11 12-59 31,-1-5-17-31,14-4-16 15,3-7-3-15,4-13-1 0,2-4-1 16,-7-18-4-16,2 0-2 16,-3-20 0-16,-2-8-2 15,-3-6-1-15,-6-5-1 16,-9 4 0-16,-3 5 0 16,-8 8 7-1,2 8 10-15,-4 15 7 16,-3 7 2-16,9 19-10 0,-3 2-9 0,14 21-11 0,8 5-3 15,1 4-3 1,8 3-2 0,-10-14-28-16,-5-8-42 15,-1-13-111-15,-6-11-70 0</inkml:trace>
  <inkml:trace contextRef="#ctx0" brushRef="#br0" timeOffset="115290.75">8719 16489 845 0,'-2'-5'445'0,"3"13"-122"16,-1 6-56-16,1 26-108 16,5 18-26-16,-1 18-18 15,3 15-4-15,-1 11-10 16,-5 1-10-16,-2-6-29 15,-3-11-22-15,-1-17-24 16,0-7-3-16,1-24-12 16,0-14-49-16,1-15-153 0,6-9-399 15</inkml:trace>
  <inkml:trace contextRef="#ctx0" brushRef="#br0" timeOffset="115855.61">9171 16964 820 0,'3'-1'406'0,"5"1"-108"0,1 7-83 15,1 15-77-15,0 2-22 16,-3 5-54-16,-2 2-13 16,-2-7-21-16,-1 0-8 15,-2-11-10-15,0-5-3 16,7-8-1-16,1-8-10 16,8-7-19-16,-2-8-5 0,1-1-4 15,1 2 9-15,-2 4 17 16,-2 5 4-16,-6 5 2 15,-1 6 2-15,-7 5 8 16,-4 2 7-16,-2 6 14 16,0 3 7-16,-3-2 15 15,4 3 1-15,6-8 3 16,1 0 1-16,21 2-16 16,3-2-6-16,11 2-16 15,5-3 4-15,-1 1-119 16,2-5-97-16</inkml:trace>
  <inkml:trace contextRef="#ctx0" brushRef="#br0" timeOffset="116296.54">9561 16720 975 0,'14'0'484'15,"12"2"-177"-15,8 18-106 16,3 9-31-16,-4 11-52 15,-10 3-25-15,-10 2-29 16,-13-6-11-16,-7-13-24 16,0-7-7-16,-6-17-5 15,5-5-3-15,7-12-6 16,3-6-5-16,8-12-7 16,6-3-2-16,7-3 1 15,2 1 5-15,2 11 3 0,-3 5 1 16,-6 13-2-16,1 9-2 15,-6 15 11-15,-2 10 9 16,-4 15 16-16,-5 3 1 16,1 2-6-16,0-3-9 15,3-18-40 1,7-8-65-16</inkml:trace>
  <inkml:trace contextRef="#ctx0" brushRef="#br0" timeOffset="116697.27">10263 16856 1321 0,'-3'2'480'0,"3"4"-402"0,-3-4-28 16</inkml:trace>
  <inkml:trace contextRef="#ctx0" brushRef="#br0" timeOffset="117325.35">10916 16395 1056 0,'-7'7'433'0,"-12"11"-266"15,1 13-37-15,-4 16-53 16,-7 1-25-16,5 14-35 15,-5-3-6-15,11 3-4 16,5-5-2-16,13-18 0 16,5-10 1-16,3-23 4 15,8-8 4-15,-3-17 2 16,1-8 1-16,3-8-4 0,-1-5-3 16,-5-5-2-16,3 2 0 15,-6-9-1-15,-2-2 0 16,1 0-2-16,-1 1-2 15,-4 17-3-15,4 10-3 0,-1 19-9 16,2 14-1-16,12 19 1 16,2 8 1-16,15 18 7 15,11-1 2-15,10 5 2 16,3-2 0-16,-10-4 0 16,-5-2 1-16,-20-7 2 15,-9-7 0-15,-11-8 2 16,-6-4 3-16,-13-7 5 15,-15-5 2-15,-26-3-2 16,-6 0-1-16,-18-1-5 16,7 0-1-16,12 0-2 15,2-2-1-15,22-4-2 16,11-1-4-16,19-5-100 16,11-5-94-16</inkml:trace>
  <inkml:trace contextRef="#ctx0" brushRef="#br0" timeOffset="117596.03">11429 16611 1132 0,'7'3'490'16,"12"9"-230"-16,11 7-80 0,11 6-60 0,1 7-27 15,2 1-54 1,1 4-17-16,-10 1-29 16,-10-6-58-1,-5-6-196-15,-8-9-157 0</inkml:trace>
  <inkml:trace contextRef="#ctx0" brushRef="#br0" timeOffset="117794.81">11778 16616 904 0,'-7'4'479'15,"-6"3"-157"-15,-12 7-101 16,-6 3-41-16,-20 12-82 15,-8 1-30-15,-10 5-35 16,2 2-10-16,13-3-15 16,12-8 1-16,29-9-110 0,8-6-82 15</inkml:trace>
  <inkml:trace contextRef="#ctx0" brushRef="#br0" timeOffset="118404.2">12949 16694 447 0,'2'-6'297'16,"3"-10"43"-16,6 1-111 16,-1-12-53-16,6 1-16 0,-7-9-38 15,-1-3-16-15,-3 1-24 16,-5-1-10-16,-1 17-3 16,-4 5-8-1,-5 18-18-15,0 13-10 0,1 20-27 16,1 3-2-1,13 17-2-15,8 4-1 16,5-7 2-16,4 1 0 16,-4-9 0-16,-4-8 1 0,-9-5 0 15,-5-8 2-15,-15-12-5 16,-8-3-2-16,-14-11-3 16,1 0 0-16,6-2 1 15,6-2 2-15,22 5-5 0,6-3 1 16,25-1 2-1,12 2 0-15,17 0 3 16,2 2 0-16,1 2-37 16,-3 1-69-16</inkml:trace>
  <inkml:trace contextRef="#ctx0" brushRef="#br0" timeOffset="118873.47">13206 16201 697 0,'-15'-14'327'16,"-24"-12"-125"-16,-13 5-30 0,-6 21-33 31,29 0-25-31,0 0-43 0,-92 14-11 0,-2 33-15 16,-2 26-14-16,60 26-6 16,10 12-10-16,30 6-5 15,18-3 0-15,32-3 3 16,26-3 6-16,31-21 22 15,20-17 4-15,41-31 2 16,1-21-1-16,17-30-6 16,-3-15 8-16,-25-43 31 15,-20-16 13-15,-42-24 31 0,-38-12 1 16,-70-16-8-16,-34 3-13 16,-55 19-42-16,-25 13-14 15,-24 49-30-15,8 21-7 16,16 20-105-16,17 9-74 15</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10:54:54.342"/>
    </inkml:context>
    <inkml:brush xml:id="br0">
      <inkml:brushProperty name="width" value="0.05292" units="cm"/>
      <inkml:brushProperty name="height" value="0.05292" units="cm"/>
      <inkml:brushProperty name="color" value="#7030A0"/>
    </inkml:brush>
  </inkml:definitions>
  <inkml:trace contextRef="#ctx0" brushRef="#br0">18054 2456 135 0,'-1'-3'67'16,"0"2"-17"-16</inkml:trace>
  <inkml:trace contextRef="#ctx0" brushRef="#br0" timeOffset="265.4">18402 2098 765 0,'-12'-2'351'16,"-17"2"-158"-16,-3 8-40 0,-3 13-63 0,2 8-28 31,7 9-45-31,8 4-14 0,18 6-20 16,8-4-2-16,17-3 7 0,9-12 3 0,12-13-41 31,6-6-61-31,1-17-280 0</inkml:trace>
  <inkml:trace contextRef="#ctx0" brushRef="#br0" timeOffset="618.52">18627 2141 688 0,'-8'-5'351'0,"-6"6"-108"16,-1 6-65-16,2 15-87 15,2 9-24-15,-3 7-31 0,5 6-11 16,6 1-13-16,-1-3-4 15,8-15-5-15,0-7-2 16,1-15 0-16,5-5 2 16,-1-14 2-16,3-7 2 15,1-7 1-15,-5-6 0 16,1-3-1-16,0 5-2 16,0-1 0-16,-3 4-2 15,-2 10 0-15,-3 2 1 0,1 10-2 16,2 0-2-16,-2 4-4 15,1 3 1-15,4 8 11 16,5 9 7 0,4 9 6-16,2 14-1 0,3 10-10 15,-1 3-4-15,-1 0-1 16,-1-10-17-16,-6-17-125 16,0-5-132-16</inkml:trace>
  <inkml:trace contextRef="#ctx0" brushRef="#br0" timeOffset="926.55">18533 2306 593 0,'10'4'283'0,"2"4"-94"16,18-3-117-16,4 0-19 0,2-7-22 15,5 1-4 1,-1-8-27-16,-2 0-42 15,-7-8-98-15,-4 0-18 0,-7-3 15 16,-3-3 42 0,-3-3 133-16,0-3 48 0,7 4 80 15,1 4 33-15,2 10 4 16,2 7-15 0,0 15-50-16,-4 6-9 0,-10 18-13 15,-1 5-4 1,-15 7-18-16,-4 2-24 0,-1-3-13 0,-13-8-82 15</inkml:trace>
  <inkml:trace contextRef="#ctx0" brushRef="#br0" timeOffset="1636.23">19132 3350 694 0,'2'-9'344'0,"2"-7"-120"15,2 9-98-15,1 9-61 0,-4 10-10 16,-1 10 5-16,-3 7-1 16,1 2-25-16,6 3-12 15,1-7-15-15,6-5-3 16,5-10-1-16,4-7 0 16,4-13 4-16,2-7 1 0,1-8 2 15,-5-11 1-15,-3-1-3 16,-3-2-3-16,-4 2-1 15,-2 4 0 1,-6 11 1-16,-2 7-1 0,-3 13 6 16,-1 8 4-16,0 16 5 15,0 4 3-15,5 8-5 16,1-1-4-16,4-4-6 16,0-4-23-16,7-12-146 15,-6-7-149-15</inkml:trace>
  <inkml:trace contextRef="#ctx0" brushRef="#br0" timeOffset="1943.1">19545 3411 707 0,'-7'14'339'16,"0"9"-128"-16,1 4-111 0,4-3-29 15,3-3-39-15,3-4-11 16,-3-11-13-16,0-9 0 0,8-6 0 15,-2-9 1-15,5-4 0 16,1 0-2-16,-10-11-1 16,3 3-1-16,-3 0 3 15,-1 3 12 1,4 16 13-16,0 6 8 16,2 13 16-1,1 9-9-15,0 8-9 0,1 1-8 16,1 4-17-16,1-3-5 15,0-8-2-15,3 6 0 16,-3-12-1-16,-1 1-38 16,-6-6-103-16,-4-7-91 15</inkml:trace>
  <inkml:trace contextRef="#ctx0" brushRef="#br0" timeOffset="2087.15">19552 3540 658 0,'-5'-1'338'0,"3"6"-92"15,1-4-41-15,1-1-79 16,0 0-33-16,23-1-51 16,38-5-19-16,-25-3-61 15,-1 3-107-15</inkml:trace>
  <inkml:trace contextRef="#ctx0" brushRef="#br0" timeOffset="2311.04">19847 3363 952 0,'10'0'359'0,"20"-1"-272"16,6-2-40-16,-4 1-23 15,2 0-10-15,-7 2 5 16,2 1-78-16</inkml:trace>
  <inkml:trace contextRef="#ctx0" brushRef="#br0" timeOffset="2492.51">19907 3453 1004 0,'6'2'416'0,"13"0"-245"16,3-2-52-16,4-4-51 15,1-2-23-15,1 0-29 0,0 2-4 16,0 0-97-16,-3 0-152 16</inkml:trace>
  <inkml:trace contextRef="#ctx0" brushRef="#br0" timeOffset="2843.46">20352 3252 899 0,'-8'-3'398'15,"-15"0"-198"-15,0 3-33 0,-3 9-74 16,2 7-28-16,11 9-47 16,4 6-13-16,13 7-12 15,10 4-4-15,11-7 1 16,6-2 3-16,7-16 20 16,1-8 7-16,2-12 8 15,1-9 4-15,-7-11-8 0,-6-4-1 16,-15-11 4-16,-10-2 1 15,-12 2 13 1,-10 3-3-16,-8 18-12 16,-1 8-6-16,-2 15-89 0,1 4-76 15</inkml:trace>
  <inkml:trace contextRef="#ctx0" brushRef="#br0" timeOffset="3000.27">20506 3274 1148 0,'-3'4'520'0,"-9"5"-234"0,-6 6-74 16,-2 14-101-16,-6 4-35 0,-6 2-75 16,-2 0-85-1</inkml:trace>
  <inkml:trace contextRef="#ctx0" brushRef="#br0" timeOffset="3586.95">22828 2026 531 0,'1'-2'322'0,"-7"1"-14"15,-5 5-56-15,-15 12-63 0,-8 3-34 16,3 18-47-16,3 8-28 15,16 8-37-15,11 4-13 16,16-11-22-16,11-9-3 16,16-15-5-16,1-10-37 15,0-14-137-15,-7-6-159 16</inkml:trace>
  <inkml:trace contextRef="#ctx0" brushRef="#br0" timeOffset="3776.37">22999 2110 810 0,'0'4'381'0,"0"7"-114"15,0 5-120-15,3 8-65 16,1 0-11-16,0-1-39 16,2 3-6-16,-2-8 5 15,1-3-53-15,-1-6-148 16,-4-7-111-16</inkml:trace>
  <inkml:trace contextRef="#ctx0" brushRef="#br0" timeOffset="4064.25">22952 2134 300 0,'1'-14'259'15,"11"-9"66"-15,6 6-42 16,7 4-110-16,9 6-36 16,-2 1-62-16,0 1-18 15,-7 3-3-15,-6 7 3 16,-13 7 2-16,-9-1-6 15,-12 8-20 1,-3-4-9-16,0 0-9 0,3-4-4 16,9-5-9-16,6-6-2 15,8 0-5-15,5-5-2 16,8 5 4-16,6 6 1 16,-3 4 1-16,-4 4 1 0,-14 7 13 15,-10 0 4 1,-16 2 7-1,-6 0 1-15,-7-9 1 0,-2-6-35 16,7-12-122-16,6-5-178 16</inkml:trace>
  <inkml:trace contextRef="#ctx0" brushRef="#br0" timeOffset="4267.31">23296 1985 980 0,'18'3'431'0,"21"3"-213"16,0 9-20-16,-12 13-11 15,-9 7-18-15,-16 11-35 16,-5 6-26-16,-14-4-59 31,-5-2-20-31,-1-10-51 0,0-4-73 0</inkml:trace>
  <inkml:trace contextRef="#ctx0" brushRef="#br0" timeOffset="5006.09">22492 3119 406 0,'1'-9'251'0,"3"-6"-9"0,7-3-27 0,4-9-35 16,6 1-15 0,5 2-25-16,3 2-17 0,-1 15-39 15,-5 7-18 1,-13 11-18-16,-4 15-2 0,-9 11-4 15,0 0-7-15,2 4-16 16,3-6-4-16,10-12-6 16,4-1-2-16,6-19-1 15,-2-6 1-15,6-13 0 16,-1-6 0 0,-6-8 0-16,-1 1-1 0,-10-1-3 0,1 6-2 15,1 4-2-15,-7 3-1 16,-1 9 1-1,1 0-2-15,-3 12 1 16,-4 7-1-16,4 8 1 16,0 8 2-16,-1 6 0 0,3 3 2 15,-2 1-1-15,1-4-1 16,5-6-75-16,-3-8-71 16,8-14-289-16</inkml:trace>
  <inkml:trace contextRef="#ctx0" brushRef="#br0" timeOffset="5432.15">22963 3137 524 0,'0'2'294'0,"5"6"-69"16,-2 5-58-16,2 1-19 15,2 4-32-15,-3 1-17 16,0-1-34-16,-4-3-15 15,-2-4-23-15,-1-7-4 16,2-6-8-16,1-3-3 0,-1 4-25 16,0 0-12-16,-2-12-9 15,-7-40-3-15,10 30 14 16,-3 1 4-16,8 5 5 16,3 7 3-16,6 4 7 15,4 6 3-15,-1 2 7 16,4 7 2-16,-2 7 3 15,0 2 17-15,-10 1 4 16,-7-1 2-16,-5-2 3 16,-4-2-15-16,1-5-6 15,0-5-2-15,6-8-8 16,3-3-4-16,5-5-4 16,2 4-3-16,2 4 1 0,3 0 2 15,-6 7 1-15,-2 5 1 16,-11 6 15-16,-7 4 4 15,-10 6 1-15,-1-2 1 16,2-6-67-16,2-7-83 16</inkml:trace>
  <inkml:trace contextRef="#ctx0" brushRef="#br0" timeOffset="5634.26">23288 3016 1218 0,'15'0'448'0,"16"1"-363"16,1-1-29-16,-1 2-22 16,-6-4-14-16,-2 2-54 15,-3 0-88-15</inkml:trace>
  <inkml:trace contextRef="#ctx0" brushRef="#br0" timeOffset="5808.38">23347 3112 965 0,'5'3'449'0,"2"4"-169"15,6 0-164-15,4-5-21 0,2-2-41 16,5 1-17-1,5-4-27-15,-1-1-71 0</inkml:trace>
  <inkml:trace contextRef="#ctx0" brushRef="#br0" timeOffset="6114.22">23594 2790 1004 0,'17'-12'423'0,"25"-9"-247"0,7 3-60 16,8 12-54-16,-4 2-15 15,-11 10-17-15,-14 1 0 0,-19 13 13 16,-13 9-5-16,-16 14-7 15,-1 5-3-15,-6 1-16 32,1-3-4-32,2-13-4 0,4-4-1 15,14-7-11-15,3-4-39 16,9-2-147-16,4-1-264 0</inkml:trace>
  <inkml:trace contextRef="#ctx0" brushRef="#br0" timeOffset="6269.02">23820 3228 1384 0,'3'0'596'0,"-2"1"-315"16,1-1-156-16,-2-1-30 15,0 0-55-15,0 0-19 0,0 0-194 16</inkml:trace>
  <inkml:trace contextRef="#ctx0" brushRef="#br0" timeOffset="7019.14">20461 7160 762 0,'3'-5'386'0,"1"-5"-129"0,-4 6-42 15,2 15-83 1,-2 9-34-16,0 10-46 16,0 6-13-16,5-2-20 15,-5-7-12-15,4-9-121 16,0-7-99-16</inkml:trace>
  <inkml:trace contextRef="#ctx0" brushRef="#br0" timeOffset="7176.73">20579 7139 817 0,'0'3'397'16,"0"10"-124"-16,-1 5-59 15,1 12-88-15,1 6-33 16,5-2-62-16,3-1-2 15,5-9-141-15,0-7-141 16</inkml:trace>
  <inkml:trace contextRef="#ctx0" brushRef="#br0" timeOffset="7703.33">20283 7551 765 0,'0'0'368'0,"1"-7"-136"0,5 2-60 16,16-1-60-16,4-1-27 15,18 7-34-15,-5 0-15 16,-8 11-20-16,-7 8-1 0,-22 4 2 16,-2 9 2-16,-15-1 1 15,-5-4-1-15,-2-5-12 16,-4-11-4-16,7-8-6 15,5-6-7-15,12-6-3 16,8 2-1-16,11-1 0 16,4 3 3-16,1 7 6 15,-2 5 6-15,-3 6 17 16,-2 8 9-16,-13 6 10 16,-2 1 1-16,-14 0-7 15,-16-7-1-15,-7-10-6 16,-4-7-4-16,4-8-11 15,9-1-8-15,15-6-37 16,8 4-39-16,12-4-69 16,6-1-52-16,15 7-279 0</inkml:trace>
  <inkml:trace contextRef="#ctx0" brushRef="#br0" timeOffset="8240.79">20694 7718 766 0,'1'-1'369'15,"5"-1"-123"-15,2 3-78 16,-2 7-70-16,1 4-20 0,-4 8-34 0,-4-1-13 31,-3 3-12-31,-1-4-4 0,2-8-5 16,1-6 0-16,6-10-4 15,2-10-2-15,6-8-4 16,5-6-2-16,2-1-2 16,5 0 1-16,3 10 1 15,2 8-3-15,-7 9 21 16,-2 7 9-16,-7 9 16 15,-10 3 6-15,1 3-15 16,-4 5-8-16,-4-2-10 16,4 0-4-16,0-4-4 15,-1-8-2-15,7-11-3 16,-1-8-1-16,5-10 0 16,5-1 1-16,-6 2 0 0,2 0 0 15,0 4-1 1,5 1 0-16,0 4-1 15,4 4-2-15,-11 7 2 0,-2 10 9 16,-1 6 25-16,-4 3 14 16,2 3 19-16,-1-1-3 15,-4-2-21-15,0 1-13 0,-5-8-45 16,1-4-67-16</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2-11-09T10:03:22.859"/>
    </inkml:context>
    <inkml:brush xml:id="br0">
      <inkml:brushProperty name="width" value="0.05292" units="cm"/>
      <inkml:brushProperty name="height" value="0.05292" units="cm"/>
      <inkml:brushProperty name="color" value="#7030A0"/>
    </inkml:brush>
  </inkml:definitions>
  <inkml:trace contextRef="#ctx0" brushRef="#br0">2165 9515 623 0,'-5'-12'395'15,"-8"-13"-48"-15,-12 4-72 0,-5 4-35 16,-14 3-78-16,-2 8-40 15,-4 14-76-15,1 16-27 16,11 21-29-16,8 14-9 16,21 16-1-16,13 2 3 15,24 4 5-15,12-6 2 16,18-24 7-16,7-14 3 16,6-31 5-16,-2-15 6 0,-9-22 10 15,-16-13 10-15,-14-9 19 16,-17-3 6-16,-17 3-6 15,-11 4-12-15,-30 11-45 16,-13 4-40-16,-16 6-171 16,-4-2-181-16</inkml:trace>
  <inkml:trace contextRef="#ctx0" brushRef="#br0" timeOffset="125.07">1769 9356 1112 0,'0'-2'528'0,"-1"-1"-248"16,2 3-108-16,-1 0-129 16,0 0-49-16</inkml:trace>
  <inkml:trace contextRef="#ctx0" brushRef="#br0" timeOffset="390.65">2486 9586 916 0,'-1'2'410'0,"3"15"-131"15,6 10-144-15,3 26-54 16,-1 13 4-16,-8 16-30 15,-2 0-24-15,-6-5-18 16,6-9-1-16,3-17 0 16,-1-11 14-16,6-16-122 15,-2-8-95-15</inkml:trace>
  <inkml:trace contextRef="#ctx0" brushRef="#br0" timeOffset="549.89">2529 9796 1215 0,'11'-4'426'16,"17"1"-369"-16,4 3-46 15,11 5-25-15,3 2-83 16</inkml:trace>
  <inkml:trace contextRef="#ctx0" brushRef="#br0" timeOffset="1018.2">2763 9664 814 0,'-4'4'403'16,"-5"1"-94"-16,3 13-212 15,3 6-35-15,4 4-25 16,7 1-12-16,2-3-14 16,6-5-1-16,5-8 5 15,0-8 5-15,2-9 13 16,-2-8 3-16,-7-8 2 16,-3-2-4-16,-7-3-10 15,-4 1-6-15,-2 7-10 16,-1 7-10-16,-3 10-17 15,2 10-3-15,-1 8-3 16,2 2 8-16,6 4 9 0,6-1 2 16,8-3 2-16,4-5 0 0,3-14 4 0,2-7 1 31,-5-10 6-31,-2-7 2 16,-5-5 4-16,-6 0 2 0,1-1 9 0,2 4-5 15,-1 10 0-15,7 7-4 16,8 12-13-16,1 9 4 0,11 14 4 15,-1 6 15-15,-9 5 37 16,-7-2 18-16,-20-2 18 16,-7-3-5-16,-15-13-15 15,-7-5-71-15</inkml:trace>
  <inkml:trace contextRef="#ctx0" brushRef="#br0" timeOffset="1556.83">3836 9618 941 0,'18'-30'403'15,"14"-15"-212"-15,11 3-41 16,7 14-11-16,4 21-40 16,-2 10-34-16,1 25-32 0,-7 8-5 15,-9 15 2-15,-2 8 0 16,-16 5-1-16,-2 3-1 16,-8-9-4-16,-5-12-3 15,-2-20-5-15,1-8 5 16,-1-26 3-16,-2-9-6 15,-5-17-10-15,-5-10-9 16,-11-1-10-16,-4 4 2 16,-8 16-4-16,-1 14-2 0,-5 23 6 15,-3 14 0-15,8 19 8 16,5 6 4-16,11-3-6 16,9-7-5-16,12-14-117 15,11-11-83-15</inkml:trace>
  <inkml:trace contextRef="#ctx0" brushRef="#br0" timeOffset="1822.4">4657 9728 721 0,'-12'-5'484'15,"-6"-5"3"-15,-8 4-198 16,-6-1-52-16,4 7-84 16,1 0-38-16,7 12-76 0,8 5-23 15,3 10-23-15,6 5-4 16,5 1 2-16,4 2 0 16,9-5 4-16,0-7 1 15,8-12-11-15,8-1-45 16,-1-18-128-16</inkml:trace>
  <inkml:trace contextRef="#ctx0" brushRef="#br0" timeOffset="1932.11">4566 9537 920 0,'-5'-12'471'0,"-4"-8"-131"16,5 8-139-16,4 11-181 15,2 3 24-15,4 8-231 16</inkml:trace>
  <inkml:trace contextRef="#ctx0" brushRef="#br0" timeOffset="2166.27">4789 9766 768 0,'16'31'427'16,"9"22"-73"-16,-3 9-202 16,-11 4-44-16,-15-1-60 15,-13-2-13-15,-14-3-16 16,-4-1-2-16,0-19-14 15,5-13-11-15,5-32-18 16,8-16-5-16,8-26 8 0,8-5 12 16,10-10 21-16,6-6 5 15,9-2 12-15,3-3 3 16,5 12-6-16,1 7-3 16,-2 19-45-16,-4 10-60 15</inkml:trace>
  <inkml:trace contextRef="#ctx0" brushRef="#br0" timeOffset="2697.83">4985 9696 968 0,'-5'0'455'15,"-2"1"-183"-15,4 11-183 0,5 7-44 16,4 10-45-16,2 4 0 15,5-1-1-15,1-2 1 16,9-10 7-16,5-5 4 16,-1-13 11-16,-1-4 6 15,-9-12 9-15,-4-4 2 16,-6-6-5-16,-4-1-5 16,-3 3-8-16,0 4-8 15,-6 6 16-15,2 4-3 16,-2 8-17-16,1 2-4 15,7 8-25-15,0 4 1 0,6 5 14 16,7 2 8-16,2-1 15 16,-9-5 11-16,18-8 27 15,-3-7 18-15,-1-11 21 16,11-4-2-16,-24-10-20 16,-4-2-14-16,-12-3-65 15,-10 2-69-15,-6 6-172 16,-12 5-413-16</inkml:trace>
  <inkml:trace contextRef="#ctx0" brushRef="#br0" timeOffset="3027.18">4608 9711 872 0,'7'1'404'0,"6"6"-149"16,1 4-60-16,-4 13-34 16,-6 4-2-16,-12 12-34 15,-11 1-24-15,-5 1-48 16,-1-5-28-16</inkml:trace>
  <inkml:trace contextRef="#ctx0" brushRef="#br0" timeOffset="3482.88">5902 9666 833 0,'-5'-4'446'0,"1"3"-131"15,-2 14-167-15,8 11-55 16,2 23-64-16,-4 12 1 15,5 4-18-15,3-3 0 16,4-15-97-16</inkml:trace>
  <inkml:trace contextRef="#ctx0" brushRef="#br0" timeOffset="3779.57">6207 9684 1012 0,'-10'-1'442'0,"-17"2"-239"15,2 6-85-15,6 8-101 16,1 6-21-16,12 10-21 16,6 5 0-16,14 5 11 15,5-1 5-15,7-7 10 16,8-8 4-16,-1-12 6 15,-1-6 5-15,-6-12 26 16,-9-3 27-16,-16-7 35 16,-9-1 5-16,-24 1-17 15,-7 3-27-15,-6 3-39 16,7 2-30-16,19 1-231 0</inkml:trace>
  <inkml:trace contextRef="#ctx0" brushRef="#br0" timeOffset="4076.64">6512 9731 1220 0,'-11'-5'539'0,"-7"-7"-300"15,-6 5-85-15,10 9-131 16,2 8-33-16,0 8-25 15,6 9 1-15,4 7 8 16,0 1 6-16,14-2 10 16,6-6 6-16,9-16 10 15,-2-6 6-15,4-12 32 16,-4-8 19-16,-10-6 22 16,-4-4 6-16,-11-5-23 15,-7 5-20-15,-5-1-23 16,-1 8-42-16,1 9-162 15</inkml:trace>
  <inkml:trace contextRef="#ctx0" brushRef="#br0" timeOffset="4373.46">6680 9950 779 0,'17'-3'441'15,"20"-3"-80"-15,-2-2-123 16,-3-10-117-16,-3-3-41 15,-7-9-33-15,-3-1-16 16,-7 1-11-16,-3 1 2 16,-9 5-4-16,-7 4-5 15,-12 9-10-15,-11 0-5 0,-6 11-12 16,-2 5-5-16,7 11-10 16,-6 8-5-16,20 14 1 15,5 6 11-15,7 13 16 16,18 5 5-16,-6-1 9 15,0 0-3-15,4-7-1 16,0-5 0-16,0-9 14 16,1-4-61-16</inkml:trace>
  <inkml:trace contextRef="#ctx0" brushRef="#br0" timeOffset="4766.01">6998 9882 1200 0,'0'0'445'15,"7"5"-326"-15,5 1-33 16,8-2-13-16,7 2-8 0,2-6-26 15,-11-2-10-15,11-5-3 16,-4-6 2-16,-10-3 5 16,7-1 1-16,-23-5-7 15,-9 0-6-15,-11 4-12 16,-7 0-7-16,-6 8-5 16,-1 5-6-16,1 9-10 15,6 10-7-15,4 14 8 16,4 12 10-16,12 11 15 15,3 4 9-15,11 3-2 16,6-1-5-16,0-3-3 16,3 0-2-16,0-5-59 15,-1-4-311-15</inkml:trace>
  <inkml:trace contextRef="#ctx0" brushRef="#br0" timeOffset="5272.96">7469 9775 446 0,'1'-6'324'16,"-7"-6"50"-16,-4 0-64 15,-3 5-89-15,-4 0-41 0,2 10-93 16,-1 1-35-16,-4 11-49 16,5 6-18-16,6 6-6 15,9 3 1-15,12 1 7 16,8-4 7-16,13-7 10 15,0-12 7-15,4-11 8 16,-3-10 7-16,-14-13 36 16,-6 2 10-16,-17-5 1 15,-9 3-8-15,-13 3-37 16,-2 2-38-16,0 7-133 16</inkml:trace>
  <inkml:trace contextRef="#ctx0" brushRef="#br0" timeOffset="5601.05">7710 9792 1016 0,'5'5'410'0,"6"4"-262"15,-3 4-79-15,1 2-13 16,-6-1-17-16,-3 1 0 15,-1-5-7-15,-1 1 1 16,-4-8 5-16,2-4 1 0,-3-8-7 16,0-8-8-16,7-6-15 15,0-1-4-15,9-2-6 16,3 0-4-16,4 6-5 16,3 5-4-16,-1 8 22 15,0 6 12-15,-4 11 20 16,-5 7 8-16,-2 10-14 15,0 8-8-15,-7 1 4 16,3 0-72-16</inkml:trace>
  <inkml:trace contextRef="#ctx0" brushRef="#br0" timeOffset="5773.36">8063 9760 1406 0,'-2'1'567'0,"0"5"-372"0,0 7-83 16,3 10-82-16,2 5-11 15,4 5-8-15,0 0 18 16,-2-4-147-16,-3-6-114 16</inkml:trace>
  <inkml:trace contextRef="#ctx0" brushRef="#br0" timeOffset="5914.01">8023 9516 1255 0,'-7'-1'623'0,"-7"1"-151"0,7 4-394 16,3 5-79-16</inkml:trace>
  <inkml:trace contextRef="#ctx0" brushRef="#br0" timeOffset="6547.68">8541 9720 769 0,'-3'2'424'0,"-2"2"-56"16,-5 11-181-16,-4 5-48 16,-7 9-40-16,-6 0-29 15,0-1-31-15,2-5-6 16,0-14-4-16,4-8-1 16,6-12-9-16,-2-9-4 15,7-7-11-15,5 1-3 16,5 1-4-16,5 3-8 15,5 9-4-15,1 5 3 0,9 13 5 16,4 6 6-16,5 11 3 16,6 6 1-16,-5 4 2 15,-3 0 0-15,3-6 1 16,-8-6 0-16,0-16 5 16,0-4 1-16,-1-13 4 15,0-7 0-15,-2-1-5 16,2-2-3-16,2-1-10 15,0 9-7-15,4 12-2 16,-1 5 0-16,-5 17 12 16,-4 0 19-16,-10 9 26 15,-9-4 12-15,-9-1 5 16,-3-1-12-16,-6-10-30 16,-1-3-40-16</inkml:trace>
  <inkml:trace contextRef="#ctx0" brushRef="#br0" timeOffset="7032.38">9686 9689 947 0,'-12'-1'454'16,"-8"1"-174"-16,-7 8-113 15,-3 5-42-15,6 12-54 16,3-1-21-16,13 8-41 16,7 7-6-16,10-2-2 15,8-16 2 1,-8-11 2-16,1 1 2 0,32 11 4 0,1-12 6 15,-4-15 12-15,-27-15 6 16,-12-7 7-16,-7 2-4 16,-18 2-15-16,-3 3-9 15,-6 9-5-15,1 1-41 16,12 6-130-16,7 1-142 16</inkml:trace>
  <inkml:trace contextRef="#ctx0" brushRef="#br0" timeOffset="7204.11">9841 9727 1035 0,'22'-6'436'0,"25"-1"-267"16,5 1-44-16,-2 5-72 16,-6 3-21-16,-10 3-3 15,-7 1-38-15,-12 1-155 16,-5 3-240-16</inkml:trace>
  <inkml:trace contextRef="#ctx0" brushRef="#br0" timeOffset="7344.49">10033 9756 967 0,'-6'5'518'0,"-5"3"-139"16,1 12-182-16,0 0-57 15,2 5-82-15,4 1-22 16,6-2-42-16,4-1-61 15,9-5-261-15</inkml:trace>
  <inkml:trace contextRef="#ctx0" brushRef="#br0" timeOffset="7750.59">10313 9870 686 0,'4'-12'399'0,"0"-11"-39"16,-5-1-73-16,-3-1-62 15,-7 0-29-15,-7 2-49 16,-1 4-33-16,-8 8-72 16,0 8-31-16,4 12-44 15,2 7-7-15,12 7 6 16,5 4 7-16,10 0 18 16,9-1 5-16,7-3 5 15,3-7 0-15,3-9 2 16,-6-6 1-16,-2-9 1 15,-2-5 1-15,1-6 1 16,1-3-1-16,-4 2-1 16,-1 5 0-16,-7 4-6 15,-3 6-8-15,1 7-6 16,-1 5-1-16,2 13 5 16,1 3 6-16,3 5 5 0,-1-3 0 15,-2-8 4-15,4-6 3 16,1-11 28-16,5-7 9 15,2-11 14-15,2-5 1 16,-3-2-20-16,-3-1-7 16,-4 1-58-16,-3 8 406 15</inkml:trace>
  <inkml:trace contextRef="#ctx0" brushRef="#br0" timeOffset="8266.69">11568 9756 639 0,'0'1'337'15,"-3"3"-49"-15,-4 9-90 16,-20 9-57-16,-6 3-38 16,-10 6-62-16,-5-5-11 0,5-15-2 15,4-5 1-15,10-15 0 16,3-7 2-16,12-7-4 16,5-3-6-16,10 0-13 15,13 4 0-15,6 9 17 16,6 2 6-16,7 18 12 15,3 5 1-15,6 18-7 16,-1 9-1-16,-8 9-1 16,-5-3-4-16,-14-4-11 15,-2-3-22-15,-8-15 281 16</inkml:trace>
  <inkml:trace contextRef="#ctx0" brushRef="#br0" timeOffset="8423.04">11399 9552 1352 0,'-1'-4'542'0,"-2"-4"-342"16,7 10-173-16,8 4-53 16,13 13-116-16</inkml:trace>
  <inkml:trace contextRef="#ctx0" brushRef="#br0" timeOffset="9001.03">11732 9403 982 0,'3'-8'440'16,"-1"-6"-170"-16,14 0-189 16,9 3-26-16,11 1-18 15,6 0-8-15,2 5-12 16,-8 1-4-16,-18-1 4 16,-1 2 8-16,-16-2-4 15,-2 3-9-15,-5 2-15 16,5 0-12-16,-1 0-7 15,-1 1 1-15,-2 3 0 0,-7 18-1 16,-1 37 3-16,23-27 4 16,1-4 5-16,0 3 6 15,-3-9 4-15,0-2 2 16,-5 1 6-16,-3-13 3 16,-4-1 8-16,-4-3 3 15,1-4 1-15,0 4-2 16,4-3-25-16,3 7-9 0,5 1-9 15,1 7 3 1,8 23 21-16,0 9 4 0,2 28 7 16,-4 3 6-16,-13 3 37 15,-11-8 16-15,-17-19 20 16,-4-5 9-16,-7-23-24 16,2-3-7-16,2-24-9 15,3-7-10-15,9-13-11 16,6-10-9-16,12-1-22 15,6-7-9-15,2-5-22 16,8-1-49-16,3 2-95 16,6 6-66-16</inkml:trace>
  <inkml:trace contextRef="#ctx0" brushRef="#br0" timeOffset="9720.72">12434 9930 413 0,'-2'-6'306'0,"-6"-8"64"16,-5-1-97-16,-9-1-68 0,-3-1-11 16,-9 0-53-16,3 5-36 15,1 7-63-15,1 8-36 16,10 9-17-16,-1 5-5 15,13 9 6-15,6 4 6 16,13 2 0-16,7-1 5 16,7-12 3-16,2-11 2 15,5-11 5-15,-1-6-1 16,0-7 5-16,-2-2 1 16,-11-5 1-16,-2 2 1 15,-9 5-2-15,-1 2 2 0,-7 5 2 16,3 5-9-16,1 5-8 15,2 5-5-15,4 10-7 16,0 4 5-16,5 5 4 16,0 6 0-16,4-8 1 15,-3-5 1-15,-2-10 32 16,-2-8 24-16,5-6 27 16,-4-6 6-16,6-6-21 15,-2-2-22-15,-8-5-23 16,1 1-8-16,-7 3-57 15,-3 1-71-15,8 7-514 16</inkml:trace>
  <inkml:trace contextRef="#ctx0" brushRef="#br0" timeOffset="10017.44">13051 9879 1026 0,'-1'10'478'15,"-9"18"-209"-15,-2-3-54 16,-18 2-107-16,6-3-30 16,-4-5-44-16,-2-5-9 15,10-2-3-15,-8-6-10 0,-1-12-23 16,6-1-6-16,4-12-10 16,5-1 6-16,10-1 13 15,4 0-6-15,9 3-8 16,7 4-6-16,8 10 15 15,4 2 10-15,3 14 19 16,0 4 12-16,4 12 2 16,-2-1-2-16,-2-2-7 15,0-2 30-15,-6-5 43 16</inkml:trace>
  <inkml:trace contextRef="#ctx0" brushRef="#br0" timeOffset="10627.09">13821 9862 885 0,'-2'-2'439'0,"-3"2"-180"15,-1 0-88-15,6 0-113 16,0 0-38-16,3 10-13 16,-2 6 0-16,55 21 6 15,-26-38 3-15,2-5 8 16,-2-7 3-16,-7-5 8 16,-5 0 2-16,-12-2 4 15,-3-1 15-15,-6 6 13 16,-1 2 0-16,2 12-21 15,2 7-22-15,3 20-26 16,4 15-7-16,8 20 5 0,1 5 0 16,5 6 1-16,-1 1 1 15,-18-4 4-15,-7-3 3 16,-20-9 6-16,-12-7 4 16,-11-17 6-16,-3-8 6 15,-4-28 5-15,3-8 0 16,10-25-7-16,5-9-13 15,23-8-31-15,11-6-26 16,13 4-58-16,17 3-41 16,3 2-114-16,6 7-106 0</inkml:trace>
  <inkml:trace contextRef="#ctx0" brushRef="#br0" timeOffset="10783.74">14218 9490 1168 0,'3'-12'518'0,"-1"-12"-249"16,-1 14-88-16,-4 29-109 16,-11 10-36-16,0 22-55 15,-4 8 44-15,2 7-156 16,3 5 122-16</inkml:trace>
  <inkml:trace contextRef="#ctx0" brushRef="#br0" timeOffset="11198.71">14271 9881 899 0,'-6'7'383'0,"-2"5"-190"0,4 6-93 16,4 3-12-16,15 3-14 15,4-4-11-15,5-8-20 16,4-2-1-16,-4-16 10 16,2-1 4-16,-4-10 15 15,-3-3 7-15,-4-2 3 16,-4-2-3-16,-4-5-10 16,-2 1-14-16,-5 8-25 15,2 7-11-15,0 13-25 16,1 7-5-16,0 18-2 15,6 10 2-15,5 18 8 16,2 1 0-16,4 8 1 16,-5 3 2-16,-8 3 5 0,-6 3 4 0,-15-3 1 15,-7-7 1-15,-12-12-1 16,-3-11 1-16,3-18 17 16,0-12 4-16,9-28-4 15,6-15-16-15,12-21-84 16,7-5-60-16</inkml:trace>
  <inkml:trace contextRef="#ctx0" brushRef="#br0" timeOffset="11842.15">15150 9973 785 0,'-1'17'464'15,"-7"5"-59"-15,-8 5-218 16,-3 1-54-16,-1-6-73 15,2-4-78-15</inkml:trace>
  <inkml:trace contextRef="#ctx0" brushRef="#br0" timeOffset="12045.03">15441 9703 898 0,'0'-4'509'0,"0"1"-134"0,-4 7-127 15,3-4-151-15,-4 28-56 16,-3 50-22-16,10-25-2 16,7 2 21-16,0-5-70 15</inkml:trace>
  <inkml:trace contextRef="#ctx0" brushRef="#br0" timeOffset="12341.78">15675 9728 1008 0,'-6'-2'469'0,"-11"-1"-205"16,1 3-91-16,2 8-100 15,3 6-33-15,2 6-32 16,8 7-9-16,2 10-4 16,0-2 1-16,13 3 4 15,0-8 3-15,10-10 5 16,0-8 3-16,-1-12 17 16,-6-6 10-16,-12-6 11 15,-6-4-3-15,-17-3-18 16,-4 0-13-16,-9-2-59 15,2 1-69-15</inkml:trace>
  <inkml:trace contextRef="#ctx0" brushRef="#br0" timeOffset="12497.99">15843 9787 827 0,'21'17'472'0,"16"14"-50"16,8 14-221-16,-5 1-44 15,-3-3-55-15,-6-6-25 0,-10-11-39 16,0-5-33-16,-8-8-95 16,1-5-95-16</inkml:trace>
  <inkml:trace contextRef="#ctx0" brushRef="#br0" timeOffset="12654.25">16081 9772 1296 0,'-7'5'541'0,"-18"19"-316"16,1 7-60-16,-14 17-91 16,-6 11-18-16,-3-1-33 15,1-7-9-15,7-2-145 16,6-3 59-16</inkml:trace>
  <inkml:trace contextRef="#ctx0" brushRef="#br0" timeOffset="12966.63">16162 9715 1073 0,'-2'-1'533'0,"-4"0"-181"0,-2 10-217 16,1 8-55-16,3 11-50 16,4 3-3-16,11 5-3 15,8-4-2-15,12-6-1 16,2-10 3-16,3-14 8 16,-4-9 4-16,-5-10 6 15,-4-4-1-15,-10-7 1 16,-3 4-33-16,-10-3-134 15,-1 1-115-15</inkml:trace>
  <inkml:trace contextRef="#ctx0" brushRef="#br0" timeOffset="13075.98">16245 9572 1183 0,'-3'0'544'0,"-3"-1"-280"15,0 2-91-15,5-1-139 16,1 0-33-16,0 0-132 0</inkml:trace>
  <inkml:trace contextRef="#ctx0" brushRef="#br0" timeOffset="13575.84">16652 9693 1096 0,'-9'-8'531'0,"-9"-8"-214"0,0 7-172 16,-1 4-66-16,3 8-80 16,1 5-21-16,4 7-15 15,11 3 2-15,3 2 10 16,4 2 6-16,4-5 15 16,2 1 4-16,3-2 5 15,3-3 3-15,-4-2-15 16,-4-6-16-16,-4-5-48 15,-5-2-29-15,-8-6-6 16,-6 0 13-16,-8 1 48 16,-3 1 28-16,6 5 19 15,-2 1 0-15,7 9 16 16,0 6 12-16,4 4 28 16,9 3 6-16,5 1-5 15,7-4-9-15,4-1-21 0,0-5-3 16,7-8-2-16,5-5-1 15,8-7-4-15,1-8-4 16,-2-6-15-16,-3 2-2 16,-10-7-1-16,-2 2 5 15,-11 1 21-15,-1 6 22 16,-7 6 45-16,-2 7 2 16,0 7-13-16,-2 5-24 15,2 14-47-15,0 7-4 0,1 9-3 16,2 5 11-16,-2-2 42 15</inkml:trace>
  <inkml:trace contextRef="#ctx0" brushRef="#br0" timeOffset="14295.05">19683 2239 965 0,'-2'-5'405'0,"-3"8"-278"16,2 23-75-16,5 50-54 15,3 22-23-15,5 28 22 16,3 5 3-16,-5-9 3 16,-1-11-57-16,-6-30-220 15</inkml:trace>
  <inkml:trace contextRef="#ctx0" brushRef="#br0" timeOffset="14591.84">19664 2270 443 0,'-5'-8'250'15,"-5"-4"-72"-15,-6 17-68 16,-12 22-91-16,-3 9-20 15,0 16 3-15,8 2 11 16,8-14 20-16,9-7 3 16,6-19 22-16,3-15 12 0,15-11-4 15,-1-13-1-15,5-17-16 16,-1-4 1-16,3-6 9 16,-2 6-2-16,1 15 4 15,-3 14-29-15,1 24-23 16,0 17-1-16,4 23-11 15,6 6 5-15,7 7-23 16</inkml:trace>
  <inkml:trace contextRef="#ctx0" brushRef="#br0" timeOffset="15047.76">19566 3059 674 0,'16'-6'287'0,"24"-5"-115"15,12 0-113-15,29 6 10 16,3 1 25-16,16 5 6 16,5 1-15-16,-2 0-31 15,-3-2-18-15,-19-3-50 16,-17-3-39-16,-26-5-83 0,-10 1-65 0,-20-9-69 16,-10-2 28-16,-17-3 89 15,-5-5 92-15,-7 3 114 16,7-2 17-16,10 7-2 15,4 7-39-15,14 14 6 16,5 5 23-16,10 15 27 16,3 4 25-16,1 7 23 15,2 3-18-15,-10-5-15 0,1-1-9 16,-17-12-21 0,-6-8-8-16,-2-2-310 0</inkml:trace>
  <inkml:trace contextRef="#ctx0" brushRef="#br0" timeOffset="15360.31">20774 2720 898 0,'-1'0'490'16,"-2"5"-36"-16,3 15-348 15,2 11-58-15,1 20-24 16,3 4-5-16,2 6-3 15,-4-10 0-15,5-13 18 16,-3-8-56-16,0-20-144 16</inkml:trace>
  <inkml:trace contextRef="#ctx0" brushRef="#br0" timeOffset="15500.77">20633 2917 738 0,'14'2'426'0,"16"2"-55"15,20-4-208-15,7-4-19 16,9 1-61-16,-11-1-15 16,-9 0-31-16,-6-3-57 0</inkml:trace>
  <inkml:trace contextRef="#ctx0" brushRef="#br0" timeOffset="15907.05">19990 2062 731 0,'-4'-4'387'15,"7"-1"-128"-15,-2 8-74 16,-1-3-94-16,7 19-49 0,11 55-23 16,-8-24-3-16,1 6-1 15,-1-5-1-15,-2-12-62 16,6-7-67-16</inkml:trace>
  <inkml:trace contextRef="#ctx0" brushRef="#br0" timeOffset="16047.62">19891 2184 1023 0,'12'-2'442'0,"22"1"-241"15,6 0-52-15,24-1-27 16,11-1-39-16,12-1-28 16,0 0-8-16,-23 4-354 15</inkml:trace>
  <inkml:trace contextRef="#ctx0" brushRef="#br0" timeOffset="16827.82">17356 3894 756 0,'-13'-2'383'0,"-18"9"-107"16,-8 13-83-16,-4 20-88 15,6 14-38-15,12 6-52 16,15 6-9-16,22-6-3 16,9-8 1-16,24-12-4 15,4-11 2-15,10-21-106 16,2-8-82-16</inkml:trace>
  <inkml:trace contextRef="#ctx0" brushRef="#br0" timeOffset="17140.62">17599 3980 839 0,'-1'-6'465'16,"1"-4"-92"-16,0 13-101 16,-3 14-151-16,-1 8-46 15,-8 8-63-15,-2 2-3 16,4 4 0-16,-1-5 0 15,7-7 0-15,-1-6 0 0,7-13-1 16,1-6 4-16,3-10 4 16,2-7-1-16,-5-13 2 15,7-1-4-15,-7-5 1 16,2-2-1-16,2 7-8 16,-5-1-3-16,2 15-20 15,1 7-5-15,8 15 2 16,4 12 0-16,11 5 15 15,2 3 3-15,2 5 3 16,-2 0 2-16,-9-1 0 16,-5-2 1-16,-14-3-57 15,-5-5-102-15</inkml:trace>
  <inkml:trace contextRef="#ctx0" brushRef="#br0" timeOffset="17280.94">17555 4117 791 0,'15'0'358'0,"3"-2"-110"15,18 3-212-15,7 0-12 16,-2 1-2-16,2 3-63 16</inkml:trace>
  <inkml:trace contextRef="#ctx0" brushRef="#br0" timeOffset="17453">18006 3973 1361 0,'15'8'513'0,"14"15"-347"16,1 2-23-16,-2 18-17 16,-8 4-4-16,-20 5-19 15,-8 7-24-15,-22-3-19 16,-3-4-2-16</inkml:trace>
  <inkml:trace contextRef="#ctx0" brushRef="#br0" timeOffset="18171.45">21966 4072 1065 0,'-16'6'424'0,"-22"9"-282"15,8 10-78-15,12 17-34 16,7 3-15-16,25 6-6 16,11 0 5-16,17-9 0 15,6-8-2-15,2-15 0 0,-3-14-29 16,-9-12-91-16,-6-4-93 16</inkml:trace>
  <inkml:trace contextRef="#ctx0" brushRef="#br0" timeOffset="18312.04">22198 4116 579 0,'2'-5'430'16,"1"2"16"-16,1 5-173 15,-4-2-151-15,1 14-56 0,11 47-26 16,-7-24-6-16,0 2-15 16,1-3-3-16,-2-10-82 15,-1-4-99-15</inkml:trace>
  <inkml:trace contextRef="#ctx0" brushRef="#br0" timeOffset="18577.66">22186 4104 916 0,'11'-14'406'0,"14"-6"-179"16,4 3-60-16,4 14-72 16,-1 8-30-16,-2 5-54 15,-4 8-6-15,-16 3-3 16,-2 1-2-16,-17 7 2 15,-9-6 7-15,-2-1-34 16,-2-6-8-16,15-14-31 0,14-3-14 16,15-9 31-16,8 1 8 15,3 3 54-15,0 4 16 16,-6 7 11-16,0 8 7 16,-15 7-6-16,-12 4 2 15,-17 6 1-15,-10 3 9 16,-14-3-97-16,-5-8-65 15</inkml:trace>
  <inkml:trace contextRef="#ctx0" brushRef="#br0" timeOffset="18796.3">22609 4042 767 0,'14'7'445'0,"18"12"21"16,5 15-255-16,0 15-63 15,-9 8-12-15,-27 14-34 16,-15 1-17-16,-27-8-35 16,-8-5-16-16</inkml:trace>
  <inkml:trace contextRef="#ctx0" brushRef="#br0" timeOffset="24157.5">17614 9782 549 0,'-9'-5'371'0,"-8"-3"6"15,-2 5-183-15,-9 5-127 16,1 9-47-16,7 14-28 16,3 4-7-16,21 8-1 15,11-5 5-15,8-14 27 16,8-5 21-16,4-14 69 15,-2-7 49-15,-12-9 66 16,-7 0 2-16,-21-1-32 16,-10 1-49-16,-4 7-90 15,-1 5-2-15,8 2-168 16,9 2 283-16</inkml:trace>
  <inkml:trace contextRef="#ctx0" brushRef="#br0" timeOffset="24518.29">18357 9611 1007 0,'0'-19'453'0,"0"-25"-208"16,-2-7-39-16,2-2-66 15,0 8-19-15,0 18-32 16,-1 9-28-16,-1 25-38 15,1 15-18-15,4 24-26 16,4 12 10-16,8 16 6 16,1 2 2-16,-4-4 3 0,-6 1 2 15,-2-11 2-15,-3-13 21 16,-1-16-110-16,4-13-92 16</inkml:trace>
  <inkml:trace contextRef="#ctx0" brushRef="#br0" timeOffset="24825.07">18579 9362 785 0,'1'-1'343'0,"-2"-3"-195"15,1 4-46-15,0 0-40 16,0 0-24-16,6 16-11 0,48 33 8 16,-22-29-2-16,-2-4 4 0,-5-4 3 15,-6-4 17-15,-13-7 50 16,-6-2 1-16,-10-2 2 16,-5 2-22-16,-7-9-59 15,1 3-10-15,1-3-72 16,7-2-84-16</inkml:trace>
  <inkml:trace contextRef="#ctx0" brushRef="#br0" timeOffset="25075.04">18574 9606 758 0,'8'0'383'0,"4"-4"-89"16,14 2-172-16,5 0-18 15,7 2-47-15,5 3-22 16,-3 3-41-16,-5 1-80 15</inkml:trace>
  <inkml:trace contextRef="#ctx0" brushRef="#br0" timeOffset="25231.09">18625 9683 959 0,'17'-1'484'16,"11"1"-140"-16,11 2-215 15,5 0-37-15,1 5-54 16,0 0 486-16</inkml:trace>
  <inkml:trace contextRef="#ctx0" brushRef="#br0" timeOffset="25684.3">18816 9278 635 0,'-2'3'312'0,"2"7"-66"16,6 8-85-16,10 14-50 16,8 8 4-16,4 4-24 15,-1 0-7-15,-10-11-11 16,-10-5-5-16,-10-13-2 16,-6-8 4-16,-9-9-22 15,-4-9-72-15</inkml:trace>
  <inkml:trace contextRef="#ctx0" brushRef="#br0" timeOffset="26316.82">19525 9636 827 0,'0'0'388'0,"-1"2"-171"15,-1 11-77-15,4 21-117 16,-1 5 1-16,3 16 1 16,-4 1-5-16,1-3-2 15,2-8 3-15,-1-25 15 0,0-9 22 16,-6-26 4-16,-1-9-3 15,-2-20-20-15,1-9-22 16,-1-9-4-16,1-3 2 16,3 4-1-16,-3-1-6 15,5 21 4-15,1 8-7 16,3 32-12-16,5 14 3 16,9 27-13-1,6 12 3-15,10 11 12 16,6 10 1-16,5 4 2 15,1-8 2-15,-1-18 3 16,1-12 2-16,-7-33 38 16,-2-7 18-16,-11-23 40 15,-5-13 18-15,-8-16-15 16,-8-12-9-16,-9-4-36 16,-12-2-20-16,-4 12-33 0,3 7-9 15,3 25-84-15,10 12-90 16,5 15-229-16</inkml:trace>
  <inkml:trace contextRef="#ctx0" brushRef="#br0" timeOffset="26488.68">20083 9995 763 0,'0'-1'455'0,"0"-2"-3"16,3-1-302-16,-3 3-157 16,0 0-139-16</inkml:trace>
  <inkml:trace contextRef="#ctx0" brushRef="#br0" timeOffset="26973.04">20504 9625 692 0,'-1'-2'308'16,"0"3"-122"-16,2 15-67 15,5 18-75-15,2 8 25 16,0 10-1-16,-1 1-11 15,-3-2 7-15,0-6-10 16,-3-19-1-16,-1-12 23 0,0-17 13 16,0-11-3-16,-6-19-13 15,5-7-28-15,-5-16-23 16,2-1-4-16,0-9-3 16,-2-1-2-16,6 6-12 15,2 3-5-15,5 30-30 16,1 13-7-16,1 29 8 15,5 16 4-15,1 19 24 16,5 9 6-16,6 5-1 16,-1 3 0-16,7 2 2 15,4-10 2-15,1-18-3 16,2-14 35-16,-3-28 34 16,-5-16 13-16,-8-22 35 15,-3-6-17-15,-14-13-16 16,-8-6-9-16,-8 1-31 15,-5-8-18-15,1 12-40 0,3 10-44 16,4 23-188-16</inkml:trace>
  <inkml:trace contextRef="#ctx0" brushRef="#br0" timeOffset="27645.62">21109 9794 922 0,'8'1'376'0,"13"0"-231"16,8 0-23-16,2-1-33 16,-1-3-14-16,-5-5-16 15,-12 1-13-15,-8-5-9 16,-8 1-6-16,-15-1-18 15,-6 1-7-15,-10 5-14 16,0 6-6-16,-3 7-6 16,6 7-1-16,9 7-3 15,2 2 2-15,18 6 4 16,7 1 8-16,8-3 15 16,8-4 11-16,5-8 14 15,-1-5 2-15,4-11 1 16,0-2-1-16,-1-10-4 0,0-6-1 15,-5-4-6-15,-2-5-3 16,-5 0-4-16,-2 1-2 16,-10 5-2-16,-2 8-5 15,-4 8-8-15,-5 6-7 16,3 10-2-16,-3 4 2 16,2 10 6-16,5 3 4 0,5-1 3 15,9 2-1-15,2-7 4 16,0-8 1-16,3-9 8 15,-3-4 7-15,-1-13 6 16,0-4 3-16,-6-6-6 16,-2-1-5-16,-4 3-10 15,-5 5-3-15,3 9-18 16,-1 3-12-16,-1 14-8 16,1 2-1-16,0 11 11 15,-2 6 10-15,6-2 7 16,10-1 3-16,7-10 7 15,8-5 24-15,-1-10 56 16,-4-6 25-16,-6-12 35 16,-4-7-17-16,-7-9-47 15,-4 0-25-15,-3 1-50 16,1 4-68-16,0 7 91 16</inkml:trace>
  <inkml:trace contextRef="#ctx0" brushRef="#br0" timeOffset="27848.69">21854 9454 1104 0,'-3'-6'537'0,"-1"2"-249"16,-4 9-97-16,5 25-144 16,5 16-44-16,6 17-5 15,8 10 1-15,-1 4 2 16,-3 2 3-16,0-2 2 15,-7-15 0-15,-3-18-18 16,-1-18-36-16,2-23-19 16</inkml:trace>
  <inkml:trace contextRef="#ctx0" brushRef="#br0" timeOffset="28004.91">21761 9736 812 0,'2'-3'461'0,"3"-8"-49"15,10 7-243-15,10 1-133 16,2 3-20-16,5 7-16 16,0 0 43-16,0 7-165 15,4 1-189-15</inkml:trace>
  <inkml:trace contextRef="#ctx0" brushRef="#br0" timeOffset="28208.03">22108 9822 856 0,'-4'-2'452'15,"-5"-2"-130"-15,2 2-76 16,-2 7-133-16,2 5-50 16,6 10-54-16,1 2-8 15,11 3 3-15,3-3 0 0,10-3 3 16,5-7 5-16,0-8 57 16,-4-7 26-16,-12-12 42 15,-9-5 8-15,-14-7-48 16,-5 3-27-16,-7 2-47 15,2 7-16-15,5 9-137 16</inkml:trace>
  <inkml:trace contextRef="#ctx0" brushRef="#br0" timeOffset="28629.76">22367 9769 1027 0,'1'2'471'0,"2"-4"-206"16,2 14-136-16,9 10-52 15,-1 9-33-15,1 7-10 16,-5 2-11-16,-8-6 2 16,-1-11 0-16,-5-9 0 0,9-7 3 15,-3-7 14-15,0-8 0 16,3-6-3-16,-2-13-14 16,12-2-20-16,7-4-11 15,6 2-2-15,1 7-2 16,-4 6-2-16,-4 14-11 15,-8 6 12-15,-6 18 18 16,-6 4 8-16,-4 9 21 16,-1 3-10-16,0-1-11 15,4-4 35-15,9-8-157 16</inkml:trace>
  <inkml:trace contextRef="#ctx0" brushRef="#br0" timeOffset="28817.22">22953 9744 1245 0,'0'0'528'15,"0"0"-313"-15,0 0-111 16,-1 0-60-16,-1 0-91 15</inkml:trace>
  <inkml:trace contextRef="#ctx0" brushRef="#br0" timeOffset="29020.41">22904 9988 1370 0,'-1'3'657'15,"4"3"-243"-15,-2-2-185 16,-1-4-38-16,0 0-76 16,0 0-32-16,0 0-51 15,0 0-13-15,0 0-10 16,0 0 9-16,0 0-21 16</inkml:trace>
  <inkml:trace contextRef="#ctx0" brushRef="#br0" timeOffset="30235.37">9189 10910 613 0,'1'1'308'0,"-5"2"-97"0,-13 2-23 16,-19 3-45-16,-13 1-44 16,-13-5-47-16,-2-4-17 0,3-4-12 15,3-6-6-15,13 4-12 16,10 3-4-16,16 0-6 16,11 3-13-16,20 3-4 15,7 3 1-15,20 13 7 16,11 3 11-16,13 10 5 15,2-1 4-15,-7 5 15 16,-15 1 14-16,-37 0 20 16,-18 3 5-16,-44 2-6 15,-7 0-11-15,-10 0-19 16,7-5-3-16,19-11-3 16,9-5 8-16,21-10-6 15,5-7-4-15,28 4 2 16,12-1-10-16,11 0 3 15,13 4 0-15,10-1-10 16,5-1 0-16,12-3-36 16,0-6-86-16</inkml:trace>
  <inkml:trace contextRef="#ctx0" brushRef="#br0" timeOffset="30564.09">9445 11111 914 0,'1'-7'423'15,"-1"-10"-168"-15,2 11-72 0,2 14-71 16,-1 7-37-16,3 19-59 16,-3 4 5-16,2 13-6 15,-2 2-1-15,1-4 2 16,-1-5 0-16,-2-17-3 16,-1-10 12-16,-2-19 30 15,-3-11 4-15,-4-15 5 16,0-8-10-16,-4-10-31 15,-1-4-4-15,1-7-3 16,-3-5-3-16,3 1-6 16,6 1-5-16,7 8-14 15,7 12-7-15,10 11-9 16,2 6-4-16,9 15 4 16,5 1 6-16,13 7-78 15,8 2-68-15</inkml:trace>
  <inkml:trace contextRef="#ctx0" brushRef="#br0" timeOffset="30782.83">9432 11156 1004 0,'-5'0'487'0,"-3"1"-181"0,24-1-122 16,12-2-33-16,25 0-67 15,11 0-23-15,5 4-30 16,-1 2-66-16,-14 2-172 16</inkml:trace>
  <inkml:trace contextRef="#ctx0" brushRef="#br0" timeOffset="31181.16">9789 11251 774 0,'-2'1'393'0,"-6"6"-111"0,7 1-85 16,-1 8-79-16,4 5-29 15,10 1-39-15,1-1-13 16,2-8-10-16,0-3 0 16,1-10 7-16,-3-6 4 15,-1-7 1-15,0-2-2 16,-10-3-10-16,7 0-5 0,-7 5-10 16,-2 0-6-16,3 9-30 15,-3 4-8-15,7 15-8 16,4 8 3-16,5 21 24 15,0 13 7-15,0 4 19 16,-4-2 12-16,-12-9 53 16,-10-6-1-16,-14-7 40 15,-6-2-4-15,-8-16-41 16,2-8 4-16,-5-18-46 16,1-11 8-16,5-12-98 15,5-9-80-15</inkml:trace>
  <inkml:trace contextRef="#ctx0" brushRef="#br0" timeOffset="31620.08">9369 10639 974 0,'1'0'429'0,"0"-7"-229"16,15 6-52-16,16-2-77 0,12 2-24 15,28 6-27-15,5 2-6 16,-1 5-7-16,-9 0 1 16,-23-4 7-16,-16-6-28 15,-17-4-41-15,-4-3-3 16,-6-4-10-16,-2-1 30 16,0-2 37-16,-1 1 2 15,0 4 9-15,6 1 10 16,-1 6 22-16,5 5 27 0,-3 7 15 15,3 6 1-15,-7 8-3 16,-3-3-23-16,-2 4-19 16,-9-4 57-16</inkml:trace>
  <inkml:trace contextRef="#ctx0" brushRef="#br0" timeOffset="31996.29">10408 11126 562 0,'-2'3'361'0,"0"-2"25"16,3-1-158-16,-1 0-82 15,23-1-31-15,55-5-48 16,-19 1-21-16,5-1-32 16,-7 4-11-16,-18 1-242 15</inkml:trace>
  <inkml:trace contextRef="#ctx0" brushRef="#br0" timeOffset="32152.37">10478 11239 1115 0,'5'1'480'16,"17"3"-225"-16,7-2-104 15,17-1-29-15,8 1-39 16,-2-4-14-16,1 0-85 0</inkml:trace>
  <inkml:trace contextRef="#ctx0" brushRef="#br0" timeOffset="32512.19">11214 11023 845 0,'-9'-3'438'0,"-11"2"-118"15,-6 5-156-15,-5 9-114 16,3 7-30-16,3 16-21 0,4 11-6 16,14 12-2-16,9 4 1 15,20 1 4-15,14-7 12 16,16-11 46-16,8-12 21 16,14-27 41-16,-2-13 17 15,2-27 18-15,-4-11-2 16,-22-13 7-16,-17-3-12 15,-32-1-46-15,-22 7-12 16,-29 7-45-16,-9 9-16 16,-4 12-18-16,7 7-24 0,7 8-126 15,1 6-217-15</inkml:trace>
  <inkml:trace contextRef="#ctx0" brushRef="#br0" timeOffset="32966.04">10976 10752 966 0,'0'-4'451'16,"10"0"-178"-16,7-2-79 15,24 2-68-15,9 2-14 16,14 4-31-16,3 3-22 16,0 2-36-16,-4 0-8 15,-10 0-5-15,-6-4 22 16,-17-2-96-16,-9-2-36 0,-14-7-119 15,-8-2-70-15,-19-4 84 16,-4-6 35-16,-3-5 118 16,4 1 50-16,10 0 53 15,6 11 19-15,8 8 18 16,5 5 7-16,11 12-10 16,6 3 5-16,6 10 17 15,-3 5 8-15,-7 1-11 16,-8-1-16-16,-11-4-33 15,-2-5 13-15,-5-4-544 16</inkml:trace>
  <inkml:trace contextRef="#ctx0" brushRef="#br0" timeOffset="33449.97">12462 11092 821 0,'-5'0'407'0,"-2"2"-125"16,11 0-120-16,19-2-52 15,16 3-19-15,20 0-19 16,11 3-24-16,5-6-34 16,-1 1-5-16,0 0-1 0,-8-2 1 15,-7 1-75-15,-9 1-77 16</inkml:trace>
  <inkml:trace contextRef="#ctx0" brushRef="#br0" timeOffset="33669.5">12625 11206 736 0,'0'1'337'0,"2"2"-143"16,1-1-34-16,-3-2-48 16,5 0-23-16,17 2-37 15,35 11-21-15,-22-9-20 16,2 0-3-16,13-4 8 16,0 0-45-16,3-6-183 15</inkml:trace>
  <inkml:trace contextRef="#ctx0" brushRef="#br0" timeOffset="33841">13012 11086 582 0,'0'-5'305'0,"3"-3"-62"0,6 4-53 16,6 5-46-16,3 7-7 16,0 6-7-16,0 6-22 15,-1 12-26-15,-5-1-13 16,-8 1-35-16,-7-1-6 15,-13-4-21-15,-7-5-48 16</inkml:trace>
  <inkml:trace contextRef="#ctx0" brushRef="#br0" timeOffset="34075.44">12442 11077 1068 0,'-21'14'456'0,"-14"14"-242"16,7 5-48-16,22 1-58 16,11-3-26-16,25-2-42 15,12-3-11-15,21-8-43 16,1-3 226-16</inkml:trace>
  <inkml:trace contextRef="#ctx0" brushRef="#br0" timeOffset="35225.21">13751 11175 796 0,'10'8'325'0,"13"13"-186"0,2 9-9 15,-3 11-14-15,-6 3-23 16,-12-3-39-16,-6 0-12 15,-8-17-7-15,-2-4 3 16,5-16 8-16,2-7-10 16,5-19-22-16,7-11-10 15,12-11-19-15,2-5 3 0,12 10 5 16,0 4 16-16,3 15 21 16,0 7 10-16,-6 19 20 15,-3 9-11-15,-9 16-14 16,-5 8-8-16,-5 6-12 15,-3 2-4-15,-1-3-4 16,-2-7-3-16,-2-14-124 16</inkml:trace>
  <inkml:trace contextRef="#ctx0" brushRef="#br0" timeOffset="35600.93">13759 11012 1059 0,'1'-3'409'16,"16"3"-270"-16,4-6-45 15,25 0-33-15,15 6 4 16,9-4-20-16,4 5-13 15,-15 3-16-15,-8-2-2 0,-20-2 0 16,-7 1-15-16,-10-1-26 16,-7-1-25-16,-8-8-32 15,-9-7 11-15,-7-2 21 16,2 2 21-16,7 6 31 16,0 4-3-16,11 8-3 15,2 5 9-15,1 5 29 16,5 9 17-16,1 3 18 15,-5 0-9-15,0-4-22 16,2 0 1-16</inkml:trace>
  <inkml:trace contextRef="#ctx0" brushRef="#br0" timeOffset="35890.15">14658 11122 1231 0,'0'1'468'0,"2"9"-321"15,2 6-70-15,1 18-58 16,4 6 9-16,-1 9-14 16,0 1-4-16,1-2 36 0,-6-8-59 15</inkml:trace>
  <inkml:trace contextRef="#ctx0" brushRef="#br0" timeOffset="36031.1">14568 11234 1179 0,'5'-3'514'0,"8"-3"-243"16,15 4-121-16,11 3-74 15,14 3-23-15,14 4-33 16,-1 1-29-16</inkml:trace>
  <inkml:trace contextRef="#ctx0" brushRef="#br0" timeOffset="36742.56">15118 11146 816 0,'7'-2'355'0,"8"-1"-136"0,-1 3-75 15,8 14-34-15,-4 8 11 16,0 11-27-16,-6 6-15 15,-10-3-25-15,-3-2-11 16,-10-11-11-16,3-3 3 16,-1-15 8-16,1-8-5 15,3-18-15-15,2-8-13 16,3-11-21-16,10 0-4 16,10 7 0-16,4 0-2 0,9 18 9 15,-3 6 7-15,-4 10 16 16,-3 11 7-16,-8 10 2 15,-3 5-2-15,-9 2-6 16,-3-2-3-16,-2-6-2 16,-1-4-1-16,1-10 4 15,1-7 6-15,5-9-2 16,6-6-2-16,4-10-12 16,8 2-6-16,7-3-5 15,1 4 1-15,2 11-4 16,-6 1-1-16,-4 12-4 15,-2 7-1-15,-5 11 6 16,-7 6 2-16,-13 0 3 16,-3 1-55-16</inkml:trace>
  <inkml:trace contextRef="#ctx0" brushRef="#br0" timeOffset="37180.18">15939 11320 960 0,'4'-7'420'0,"7"-8"-202"15,-4 1-28-15,-6-4-54 16,-2-1-21-16,-13 1-50 16,-3-1-17-16,-10 8-29 15,-3 4-16-15,-3 9-16 16,1 6-7-16,8 7-3 15,6 2 2-15,13-1 6 16,5 0 3-16,13-3 7 16,5-3 3-16,5-7 3 15,3-3 1-15,-5-1 2 16,-3-2 1-16,-7 3-6 16,1 2-5-16,-5 12 6 15,0 8 0-15,0 15 6 16,2 11 3-16,8 7-6 15,-1 5-3-15,2 3 1 16,-7-5 4-16,-14-5 4 0,-10-10 15 16,-19-13 26-16,-7-8 6 15,-11-15 9-15,-4-7-9 16,5-17-18-16,8-9-9 16,11-13-42-16,13-2-37 15,17-10-153-15</inkml:trace>
  <inkml:trace contextRef="#ctx0" brushRef="#br0" timeOffset="37594.25">15706 10938 708 0,'-6'-1'364'0,"-5"-1"-75"15,5-5-56-15,20 5-94 16,8-4-48-16,26 3-86 16,10 1-11-16,15 2 14 15,0 4 5-15,-12 2 6 0,-9-1 2 16,-28 3-7-16,-8-3-7 15,-13-2 3-15,-8-1-6 16,-6-7-37-16,-7-2-10 16,1-8-12-16,1-3 4 15,9 2 34-15,1 2 11 16,6 3 0-16,0 4 6 16,0 9 27-16,12 7 17 0,0 14 41 15,2 6 18-15,-9 1 8 16,-5 1-8-16,-5-13-28 15,1-3 20-15</inkml:trace>
  <inkml:trace contextRef="#ctx0" brushRef="#br0" timeOffset="37954.07">16475 11154 1190 0,'3'-2'467'0,"15"-5"-324"16,8 2-48-16,18-1-62 16,9 3-8-16,14 8-15 15,0-1-4-15,-6 3-71 16,-7 2-91-16</inkml:trace>
  <inkml:trace contextRef="#ctx0" brushRef="#br0" timeOffset="38125.91">16534 11250 825 0,'-5'0'389'15,"-1"5"-118"-15,7-2-68 16,14-1-56-16,11 0-17 0,19 0-59 15,12-2-24-15,22-3-32 16,6 2-30-16,4-5-101 16</inkml:trace>
  <inkml:trace contextRef="#ctx0" brushRef="#br0" timeOffset="38453.97">17552 10972 1019 0,'-15'-9'432'16,"-8"-9"-241"-16,-6 15-122 16,0 9-30-16,-1 19-35 15,0 10-6-15,6 11-6 16,5 7-2-16,18 3 22 0,12 1 5 15,22-4 28-15,10-7 11 16,7-17 10-16,6-12 11 16,-3-22 38-16,-3-11 8 15,-7-18 8-15,-9-7 4 16,-21-7-50-16,-13-2-16 16,-20 3-36-16,-13 2-19 15,-4 6-30-15,4 3-53 16,10 8-113-16</inkml:trace>
  <inkml:trace contextRef="#ctx0" brushRef="#br0" timeOffset="38892.83">17205 10755 842 0,'15'0'349'0,"27"-1"-208"0,10 0-5 16,13 1-38-16,4 3-22 15,-3 4-36-15,-3-1-11 16,-9 0-11-16,-7-2-1 15,-15-5-1-15,-12 1 2 16,-14-4 1-16,-4 0-6 16,-6-3-4-16,-4-6-3 15,-5 1-4-15,0-3 2 0,4 3 1 16,1 3-2-16,8 7-19 16,2 2-4-16,6 3-5 15,5 4-1-15,3 8 11 16,5 4-2-16,0 1 30 15,-2 3 15-15,-11-2 38 16,-4-2 19-16,-13-6-1 16,-9-1-6-16,0-4-39 15,-2-6 18-15</inkml:trace>
  <inkml:trace contextRef="#ctx0" brushRef="#br0" timeOffset="44049.8">1862 11837 935 0,'-18'3'390'0,"-27"8"-234"15,0 11-46-15,3 18-55 16,3 7-29-16,16 11-29 16,6 3-7-16,21 2-1 15,15-2 3-15,25-7 7 16,10-8 5-16,24-25 15 15,3-14 10-15,-7-25 41 16,-2-17 21-16,-27-12 33 16,-11-5 1-16,-24-3-22 0,-17-2-14 15,-25-5-34 1,-22-5-7-16,-13 5-30 0,0 10-15 16,9 20-26-16,16 14-23 15,11 24-107-15,6 9-89 16</inkml:trace>
  <inkml:trace contextRef="#ctx0" brushRef="#br0" timeOffset="44159.33">1718 12067 601 0,'23'5'382'0,"13"-2"-20"0,24-3-199 16,11-1-56-16,10-5-64 16,4 5-22-16</inkml:trace>
  <inkml:trace contextRef="#ctx0" brushRef="#br0" timeOffset="44487.15">2408 12022 982 0,'-18'5'395'0,"-16"2"-274"16,6 2-43-16,10 4-42 15,7 0-33-15,10 1-15 16,0 1-1-16,12-3 9 16,7 0 4-16,9-2 7 0,4-3 4 15,-5-4 2-15,-9-3-1 16,-11 2-5-16,-8 2-3 16,-16 4-4-16,-5 2-7 15,-8 9 25-15,3 3 5 16,11 3 1-16,8 0 5 15,17-5-20-15,9-4-1 0,17-9 2 16,6-4 3-16,3-7-75 16,-1-7-94-16</inkml:trace>
  <inkml:trace contextRef="#ctx0" brushRef="#br0" timeOffset="44894.99">2541 12106 870 0,'5'1'335'0,"3"-2"-206"16,5 0-65-16,9-2-20 15,2-3-5-15,11 6-24 16,-1-4-5-16,-3 2 0 16,-9-2 1-16,-13 1-2 15,-9 4-1-15,-14 5-7 16,-5 6 3-16,-10 5 20 15,-1 3 12-15,3 6 7 0,11 5 0 16,11 1-4-16,5 2-7 16,13-3 4-16,1-6 1 15,7-8-6-15,7-7 2 16,4-12 3-16,-3-11 1 16,8-10-2-16,-5-6-5 15,-3-3-8-15,-2-2-3 16,-10 3 0-16,-6 5 0 0,-9 7 5 15,-2 7 5-15,-5 12-18 16,-1 6-9-16,-2 9-15 16,2 6-10-16,4 6 12 15,2 2 6-15,4 4-18 16,4-2-72-16</inkml:trace>
  <inkml:trace contextRef="#ctx0" brushRef="#br0" timeOffset="45064.64">3038 12101 1110 0,'0'-3'494'0,"-2"0"-273"16,2 7-83-16,0-4-84 0,0 13-34 0,9 53-1 16,-3-29-7-16,0 3-28 15,-1-2-65-15,3-9-345 0</inkml:trace>
  <inkml:trace contextRef="#ctx0" brushRef="#br0" timeOffset="45502.03">3234 12125 701 0,'-7'-4'407'0,"-8"-2"-41"16,-7 6-222-16,-5 6-62 15,-7 6-47-15,2 0-9 0,9 7-26 16,6 1-3-16,14 0-8 15,7 2 2-15,16-3 6 16,7-3 3-16,9-6 9 16,2-4 0-16,-4-7-39 15,-2-6-18-15,-5-6-68 16,-3-2-16-16,-6-6 35 16,-4 2 20-16,-10 0 106 15,0 4 57-15,-4 5 54 16,-2 5-3-16,2 9-40 15,0 4-34-15,0 10-43 16,0 2 4-16,0 1 0 16,-1-1-3-16,-1-6-2 15,2-4 1-15,0-10 14 16,2-3-4-16,4-11-12 16,3-2-7-16,10-3-24 15,1-2-2-15,7 8-1 0,-2 4 0 16,-3 9 1-16,2 5-1 15,-12 11-1-15,-2 4 3 16,-10 10 4-16,-7 4 7 16,-3 0-7-16,1-1-77 15</inkml:trace>
  <inkml:trace contextRef="#ctx0" brushRef="#br0" timeOffset="45658.44">3504 11709 1346 0,'-2'12'465'0,"-4"23"-421"16,2 11-31-16</inkml:trace>
  <inkml:trace contextRef="#ctx0" brushRef="#br0" timeOffset="46291.17">4397 12111 509 0,'2'-9'322'0,"-4"-7"4"16,-8 1-52-16,-14 12-80 15,-10 6-38-15,-5 10-76 16,-1 10-28-16,12 13-41 15,10 5-11-15,19-1-6 16,7 0 3-16,22-4 6 16,7-8 3-16,11-11 9 15,4-10 2-15,-9-15 4 16,-8-8-5-16,-13-11-20 16,-8 2-7-16,-13-2-10 15,1 4 4-15,-6 5 12 16,-5 4-2-16,-3 14 2 15,1 9 5-15,-3 20 8 16,5 15 10-16,2 20 10 0,2 12-4 0,8 2-3 16,-1-7-4-16,8-11-5 15,-2-10 2-15,-1-16-5 16,4-7-25-16,5-19-123 16,0-12-196-16</inkml:trace>
  <inkml:trace contextRef="#ctx0" brushRef="#br0" timeOffset="46541.25">4687 12186 912 0,'-14'-4'397'0,"-14"0"-194"15,3 4-95-15,6 6-68 0,3 5-17 16,17 10-16-16,5 2-2 15,16 1 6-15,8 1 5 16,4-6 3-16,4-3 0 16,-3-11 7-16,1-5 7 15,-8-11 10-15,-10-5 6 16,-7-2-3-16,-11-5-9 16,-10 4-44-16,-5 1-53 15</inkml:trace>
  <inkml:trace contextRef="#ctx0" brushRef="#br0" timeOffset="46838.07">4877 12267 972 0,'8'5'442'0,"8"3"-190"16,6-1-69-16,0-6-74 16,1-1-18-16,2-8-28 15,-3-2-16-15,-4-7-13 16,-7-1-19-16,-9 1-48 15,-6 1-16-15,-12 3-19 16,-4 1 11-16,-8 6 26 16,4 6 3-16,2 13 1 15,6 7 0-15,2 10 8 16,0 6 14-16,8 11 30 16,-4 6 10-16,10 5 16 15,8 1-1-15,4-10-11 0,8 1-2 16,3-9-7-16,-7-3-11 15,2-3-68-15,-2-10-87 16</inkml:trace>
  <inkml:trace contextRef="#ctx0" brushRef="#br0" timeOffset="47166.11">5504 12180 990 0,'-7'10'447'0,"-9"18"-209"16,-5 2-52-16,-9 7-44 15,-3-1-31-15,-4-5-47 16,-2-6 13-16,4-16-46 16,3-5-19-16,7-17-33 15,4-10-11-15,8-8-15 16,7-2 10-16,10 3 12 15,7 5-1-15,14 14-3 16,-1 5 11-16,7 16 19 16,-1 7 12-16,1 11 18 15,-4 8-1-15,-2 6-6 16,-4-3-3-16,-6-7-18 16,-5-6-52-16</inkml:trace>
  <inkml:trace contextRef="#ctx0" brushRef="#br0" timeOffset="47306.7">5367 11962 1251 0,'-4'0'509'0,"-2"6"-318"16,0 4-113-16,12 18-165 15</inkml:trace>
  <inkml:trace contextRef="#ctx0" brushRef="#br0" timeOffset="47884.68">6136 12187 713 0,'5'6'298'0,"4"11"-129"16,0 8-33-16,-2 12 11 16,-6 1-27-16,-3-4-58 15,-4-5-19-15,4-16-14 16,2-5 8-16,1-16-11 16,5-9-7-16,4-14-11 15,5-9-13-15,8-1-1 16,0 2 3-16,8 10-1 15,4 7 4-15,-6 13 6 16,-2 10 2-16,-7 14 9 16,-10 8-4-16,-6 13 2 0,-4 4-1 15,0 5-45-15,1-3-75 16</inkml:trace>
  <inkml:trace contextRef="#ctx0" brushRef="#br0" timeOffset="48197.51">6605 12278 734 0,'-1'0'376'0,"-1"1"-98"16,2 7-98-16,7 3-98 15,3 1-5-15,12 0-19 16,1-5-10-16,6-8-12 16,2-6-5-16,-3-9 0 15,-3-3 1-15,-10 0 0 16,-11-2 0-16,-12 0-12 15,-9 1-5-15,-13 4-13 16,-4 2-6-16,0 14-15 16,2 10-4-16,3 14-7 15,8 10 8-15,7 13 24 16,5 7 9-16,13 9 12 16,3-2-5-16,8-3-9 15,6-7-2-15,3-12-23 16,1-7-48-16</inkml:trace>
  <inkml:trace contextRef="#ctx0" brushRef="#br0" timeOffset="48510.05">7058 12256 806 0,'-23'-16'384'0,"-13"-12"-158"15,4 11-119-15,6 6-31 0,11 13-52 16,2 8-11-16,13 7 4 16,0 4 4-16,2-1 6 15,14-1 0-15,3-4-3 16,7-5 0-16,9-10 1 16,-2-3 0-16,8-12-2 15,-1-3-2-15,4-2 13 16,-1-3 8-16,-5 13 20 15,-5 6 12-15,-12 12 14 16,-6 9 0-16,-20 3-4 16,-9 7-10-16,-12 1-28 15,-6-4-26-15</inkml:trace>
  <inkml:trace contextRef="#ctx0" brushRef="#br0" timeOffset="49167.96">7939 12230 726 0,'6'-3'327'0,"11"0"-151"16,10 1-12-16,8-2-40 16,-2-1-31-16,9 1-45 15,-3-1-16-15,-11-2-10 16,3 0 4-16,-30 3 1 15,-6 2-3-15,-21 4-7 16,-8 6 2-16,-3 5 17 16,0 4 6-16,13 4-1 15,5 5-14-15,17 3-24 16,7 2-3-16,14-1 2 16,3-6 5-16,20-8-4 0,5-9-26 15,8-8-72-15,5-9-37 16,-13-9-65-16,1-4 20 15,-2-3 70-15,-4 3 33 16,-5 5 133-16,-8 8 49 16,-20 8 63-16,-5 3 27 15,-13 13-32-15,-3 4-36 16,-11 9-55-16,-7-3-22 16,1-3-23-16,-3-5-1 0,4-15 0 15,7-2-1-15,2-15-14 16,5-5-11-16,8-3-15 15,5-3-8-15,8 3-1 16,6 3 0-16,4 11 9 16,0 8 12-16,4 15 29 15,-1 12 12-15,5 16 8 16,2 6-8-16,-2 3 10 16,1-3-63-16</inkml:trace>
  <inkml:trace contextRef="#ctx0" brushRef="#br0" timeOffset="49645.03">9242 12288 503 0,'-3'12'289'0,"-2"6"22"16,1 11-216-16,3 2 1 15,1-2-25-15,-2-7-22 16,2-12-11-16,0-5 4 16,4-16-5-16,4-6-1 15,6-14-10-15,5-6-17 0,-3-3-5 16,7 2-5-16,-2 9 25 15,1 7 8-15,1 19 14 16,-4 4 15-16,-1 19-7 16,-2 11 2-16,-7 11-5 15,-6 7-7-15,-3 4-14 16,1-5-14-16,6-14-130 16</inkml:trace>
  <inkml:trace contextRef="#ctx0" brushRef="#br0" timeOffset="49941.75">9865 12331 985 0,'-1'13'418'0,"-11"12"-233"0,1 2-19 16,-4-2-61-16,-4-5-22 15,0-11-39-15,-5-6-10 16,-5-8-19-16,1-2-17 15,2-10-26-15,2-1-3 16,8-5 4-16,3-1 11 16,12 5 3-16,4 3-5 15,15 12 8-15,5 4 6 16,4 12 18-16,-1 9 8 16,-4 11-1-16,1 5-5 0,-4 1-3 15,1 0 1-15,-4-12-53 16,-1-3-49-16</inkml:trace>
  <inkml:trace contextRef="#ctx0" brushRef="#br0" timeOffset="50098.36">9762 12213 1147 0,'-1'-6'495'0,"-4"-7"-283"15,-1 3-92-15,10 1-92 16,0 6-85-16</inkml:trace>
  <inkml:trace contextRef="#ctx0" brushRef="#br0" timeOffset="50340.45">9952 12284 776 0,'3'0'445'0,"4"-1"-3"16,4 9-298-16,4 8-46 15,2 7-27-15,0 6-10 16,2-4-25-16,-3-3-8 0,-1-12 2 16,0-5 25-16,-5-10 18 15,4-4 0-15,0-8-7 16,-1-4-28-16,0-2-70 15,-2-1-63-15</inkml:trace>
  <inkml:trace contextRef="#ctx0" brushRef="#br0" timeOffset="50810.96">10313 12287 973 0,'-3'0'397'0,"-8"6"-244"16,4 4-50-16,4 8-49 15,1 6-9-15,4 4-11 16,7 0-4-16,2 0 2 15,8-3 2-15,6-8 1 16,-1-6 2-16,7-11 1 16,-6-9 0-16,-3-8-1 15,-3-5-2-15,-5-4-8 0,-4 1-4 16,-7 3-7-16,-3 2-3 16,-5 9-8-16,2 3-8 15,0 8-18-15,3 6-3 16,1 9 1-16,4 5 8 15,0 8 16-15,8-1 5 16,12-3 15-16,1-5 12 16,10-11 39-16,-7-2 5 15,-6-10 27-15,-1-9-1 0,-8-9-27 16,2-6-3-16,-8-2-38 16,-7-4-9-16,1 5-116 15,-4 0-23-15</inkml:trace>
  <inkml:trace contextRef="#ctx0" brushRef="#br0" timeOffset="51045.71">11066 12490 1230 0,'3'5'536'0,"0"10"-272"0,0 4-44 16,-10 7-83-16,-5 1-39 16,-8 2-76-16,-3-1-60 15</inkml:trace>
  <inkml:trace contextRef="#ctx0" brushRef="#br0" timeOffset="51570.08">12082 12358 746 0,'-4'11'388'0,"-15"19"-115"16,-6 2-39-16,-11 4-106 15,-6-8-32-15,-5-10-42 16,3-6-16-16,5-15-5 15,6-3-4-15,10-21-15 16,8-5-9-16,10-5-19 16,5-2-5-16,12 6-4 15,6 7 3-15,16 18 15 0,7 8 10 16,4 27 25-16,-1 10 3 16,-11 12-5-16,-3 1-3 15,-8-6 0-15,-5-6-52 16,-7-10-424-16</inkml:trace>
  <inkml:trace contextRef="#ctx0" brushRef="#br0" timeOffset="51695.08">11959 12210 955 0,'1'-2'368'15,"4"-2"-201"-15,6 16-201 16,1 2-326-16</inkml:trace>
  <inkml:trace contextRef="#ctx0" brushRef="#br0" timeOffset="51945.35">12227 12541 951 0,'14'5'483'16,"13"1"-129"-16,4-6-196 15,-2-1-31-15,-4-10-50 16,-5-5-12-16,-11-9-24 15,-9-1-11-15,-16-4-21 0,-11 0-13 16,-7 7-20-16,-2 6-4 16,8 12 1-16,8 8-1 15,5 19 1-15,8 7 3 16,7 12 3-16,-1 2 4 16,4 0 8-16,2 0 2 15,3-2 6-15,2-2 3 16,2-2-34-16,0-4-68 15</inkml:trace>
  <inkml:trace contextRef="#ctx0" brushRef="#br0" timeOffset="52242.4">12839 12376 1040 0,'-1'13'444'0,"-4"17"-236"15,-4 3-28-15,-9 1-59 16,-4-1-20-16,-4-9-36 16,1-2-21-16,-5-8-16 15,1-8-25-15,1-9-50 16,3-4-14-16,5-12-18 16,6-2 18-16,14-7 35 15,3-3 1-15,14 7 28 16,9 7 8-16,2 15 26 0,0 6 16 15,2 17 10-15,-5 2 7 16,3 6-11-16,-2 0-8 16,-6-3-10-16,-4-1-65 15</inkml:trace>
  <inkml:trace contextRef="#ctx0" brushRef="#br0" timeOffset="52870.11">13713 12324 832 0,'13'0'371'15,"14"0"-162"-15,6 15-109 16,3 11 6-16,-13 14 2 15,-9 3-6-15,-24-1-2 16,-8 0-20-16,-5-18-30 16,4-2-13-16,11-16-9 15,6-10-13-15,16-15-17 16,7-11-4-16,8-11-6 16,3-5 8-16,5 3 4 15,-1 7-3-15,-2 14 10 16,-1 11 3-16,-14 24 27 15,2 12 11-15,-12 17 2 16,-4 7-1-16,-5-1-22 0,-5-6-6 16,5-9-24-16,2-9-58 15</inkml:trace>
  <inkml:trace contextRef="#ctx0" brushRef="#br0" timeOffset="53104.84">14432 12451 1060 0,'7'0'503'0,"16"2"-129"16,7 5-169-16,9-2-34 15,1 2-29-15,-3-3-61 16,4-3-26-16,2-1-52 16</inkml:trace>
  <inkml:trace contextRef="#ctx0" brushRef="#br0" timeOffset="53791.91">15036 12370 744 0,'7'1'323'0,"11"10"-132"16,4 10-45-16,-6 14-5 15,-1 8 7-15,-13 0-25 16,-6-3-19-16,-5-10-43 16,1-6-16-16,4-11 1 15,-1-12-1-15,9-11-8 16,5-9-5-16,5-12-21 15,6-6-7-15,4-9-3 0,-3 0 0 16,8 10-6-16,1 11-1 16,-8 23 6-16,-4 10 11 15,-12 17 13-15,-4 5 1 16,-7 6-2-16,-5-3-6 16,0-6-4-16,2-5 0 15,8-11-20-15,10-4-15 0,8-11-19 16,4-4-2-16,8-12 17 15,-1-3 13-15,2-3 12 16,2 2 0-16,-7 10-4 16,-3 7 5-16,-7 17 14 15,-6 2 4-15,-8 15 7 16,-2 3-4-16,0-1-14 16,0 0-55-16</inkml:trace>
  <inkml:trace contextRef="#ctx0" brushRef="#br0" timeOffset="54205.74">15859 12563 578 0,'1'-4'343'0,"1"-14"-20"0,-4-3-74 16,-8-1-71-16,-5-3-28 15,-13 5-56 1,-4 6-29-16,-7 12-46 16,0 6-17-16,8 14-14 15,10 5-1-15,15 1 5 16,8-1 3-16,17-3 7 16,5-6 4-16,11-7 5 15,-1-5 3-15,-3-3 1 16,-3-1 1-16,-10-3 4 15,0 0 13-15,-6 3 10 16,-1 2 5-16,-1 10 3 16,-2 9-15-16,3 19-13 15,-1 10-8-15,-8 18-6 0,-5 8-1 16,-18-2 45-16,-8-4 9 16,-10-18 9-16,-6-18 6 15,1-22-28-15,3-12-3 16,12-17-35-16,8-7-49 15,7-17-116-15</inkml:trace>
  <inkml:trace contextRef="#ctx0" brushRef="#br0" timeOffset="54580.77">16364 12401 592 0,'1'-1'353'16,"12"-2"40"-16,12 3-151 16,16 0-96-16,6 1-7 15,12 1-70-15,0-2-27 16,4 0-21-16,-2 0-21 15,-13-3-178-15</inkml:trace>
  <inkml:trace contextRef="#ctx0" brushRef="#br0" timeOffset="54753.06">16478 12498 983 0,'3'0'422'0,"7"0"-209"15,3 0-37-15,11 0-41 16,5 0-33-16,16 0-59 16,10 0-16-16,5-3-27 15,8-1-63-15</inkml:trace>
  <inkml:trace contextRef="#ctx0" brushRef="#br0" timeOffset="55075.23">17331 12270 639 0,'-7'-10'354'0,"-10"-13"-64"16,-4 4-85-16,-6 12-85 16,-6 3-40-16,0 9-50 15,2 10-22-15,7 14-13 0,3 8 3 16,18 16 11-16,6 2 11 15,22 2 8-15,12-4 4 16,14-20 5-16,8-6 7 16,4-19 15-16,-2-8 27 15,-9-17 40-15,-14-9 17 16,-18-13 17-16,-9-8-22 16,-22-9-44-16,-9 0-26 15,-22 5-44-15,-9 10-15 16,0 15-64-16,4 9-58 15</inkml:trace>
  <inkml:trace contextRef="#ctx0" brushRef="#br0" timeOffset="55597.92">18190 12303 1045 0,'4'4'415'0,"10"2"-254"0,12 2-35 16,21-7-24-16,11-1-25 15,13 0-48-15,1-5-13 16,5 3-7-16,-4 0-2 15,-5 2-27-15,-9 3-26 16,-31 4-118-16,-9 1-113 16</inkml:trace>
  <inkml:trace contextRef="#ctx0" brushRef="#br0" timeOffset="55801.27">18283 12441 547 0,'-3'0'318'0,"3"-3"-77"16,11 1-40-16,15-1-55 15,10 3-46-15,7 1-17 16,-3 4-24-16,6 7-28 16,-1-7-7-16,8 2-7 15,3-3-13-15,-6-13-170 16</inkml:trace>
  <inkml:trace contextRef="#ctx0" brushRef="#br0" timeOffset="56004.09">18685 12246 626 0,'16'0'372'0,"14"1"-45"15,8 7-120-15,-1 4-17 16,-4 5-33-16,-5 4-22 15,-13 0-42-15,-6 7-20 16,-13-5-35-16,-13-1-8 0,-11 0-36 16,-7-2-48-16,-3-4-337 15</inkml:trace>
  <inkml:trace contextRef="#ctx0" brushRef="#br0" timeOffset="56245.9">18181 12253 842 0,'-15'4'469'16,"-9"7"-9"-16,4 14-308 15,8 10-30-15,16 11-32 0,10 1-22 16,13-5-34-16,6-4-8 16,7-17-38-16,6-3-10 15</inkml:trace>
  <inkml:trace contextRef="#ctx0" brushRef="#br0" timeOffset="56835.3">19477 12237 749 0,'7'0'366'16,"2"0"-75"-16,9 11-157 15,2 6-23-15,1 14 9 16,-3 9-19-16,-10 4-25 16,-4-3-15-16,-9-9-16 0,-5-6-4 31,-4-19 5-31,5-5 4 0,-2-14-12 15,7-10-12-15,7-11-22 16,8-8-8-16,15-2-6 16,5 1 0-16,8 15-1 15,-1 6-7-15,-4 17 13 16,-5 8 8-16,-10 20 27 16,-3 7 13-16,-10 11 2 15,-3 4-2-15,-3-5-18 16,2 0-6-16,1-10 1 15,4-8-23-15,6-14-136 16</inkml:trace>
  <inkml:trace contextRef="#ctx0" brushRef="#br0" timeOffset="57022.4">20140 12250 1006 0,'11'-3'457'0,"20"-6"-184"16,6 1-127-16,6 8-85 15,1 1-17-15,-7 7-32 16,-3 6-21-16</inkml:trace>
  <inkml:trace contextRef="#ctx0" brushRef="#br0" timeOffset="57194.34">20131 12354 1193 0,'0'1'514'0,"10"0"-230"16,8 3-100-16,20 2-79 15,11-3-10-15,7 3-46 16,0 1-25-16</inkml:trace>
  <inkml:trace contextRef="#ctx0" brushRef="#br0" timeOffset="57820.92">20770 12240 1004 0,'11'0'421'0,"13"6"-246"16,-1 6-33-16,0 17-25 16,-4 2-27-16,-10 9-22 15,-5-1-11-15,-8-9-13 0,-3-4-1 16,-4-15 4-16,1-9 3 15,7-12-42-15,3-12-15 16,12-11-30-16,8-5-13 16,8-1 24-16,-4 3 11 15,3 11 1-15,3 10 13 16,-6 14 21-16,-3 4 8 16,-8 14 21-16,-7 0-5 0,-10 8-11 15,-1 3-7-15,-7-4-7 16,2-2-4-16,5-9-1 15,5-6 0-15,11-14 0 16,2-6-1-16,14-10-4 16,2-2-3-16,2 3-6 15,3 3-2-15,-4 11-8 16,-2 6 4-16,-5 10 7 16,-4 8 3-16,-10 13 10 15,-3 5-2-15,-4 1 4 16,-1-2-48-16,5-7-574 15</inkml:trace>
  <inkml:trace contextRef="#ctx0" brushRef="#br0" timeOffset="58289.82">21689 12409 576 0,'1'-9'339'0,"2"-7"-54"15,-3-2-78-15,-5-4-21 16,-11-2-44-16,-6-2-20 0,-11 7-34 16,-9 6-11-16,-3 11-28 15,3 4-14-15,6 7-15 16,10 4-9-16,11 4-5 15,7 3 1-15,11 0 1 16,5-1 3-16,12-6 7 16,5-5 3-16,5-7 0 15,1-1-3-15,-1-5-5 16,0 2-2-16,-4 0-8 16,-3 3-3-16,5 10-6 15,0 6-4-15,6 11-2 16,3 8 2-16,-3 9 2 15,-4-1 2-15,-13-1 2 16,-10 0 9-16,-20-8 24 16,-17-1 6-16,-26-9 52 15,-10-6 2-15,-9-11-9 16,5-5-1-16,18-11-39 0,11-7 2 16,22-9-108-16,11-6-30 15</inkml:trace>
  <inkml:trace contextRef="#ctx0" brushRef="#br0" timeOffset="59091.55">22525 12216 844 0,'0'-15'406'0,"8"-17"-161"0,14 0-79 15,24 9-58-15,5 7-20 16,3 14-17-16,-5 3-5 15,-20 14-23-15,-12 6-5 16,-25 5 5-16,-18 8-1 16,-28 0-6-16,-8 2-6 0,-3 2-13 15,10-7-2-15,32-3-15 16,16-3-3-16,31-9-3 16,15 1 0-16,18-7 7 15,5-1 2-15,0-5 0 16,-9-1-8-16,-13-5-69 15,-9-6-82-15,-11-6-334 16</inkml:trace>
  <inkml:trace contextRef="#ctx0" brushRef="#br0" timeOffset="59436.25">22801 11982 1010 0,'-30'-12'427'16,"-35"-9"-248"-16,-8 9-62 16,-1 23-54-16,2 10-20 15,7 22-20-15,7 7-6 16,10 12-13-16,9 4-1 16,24 8 8-16,16 5 14 15,35-4 37-15,18-6 22 0,47-23 20 16,20-12-3-16,14-24-3 15,2-16 4-15,-20-31 1 16,-21-16-1-16,-31-25 8 16,-24-7-15-16,-57-3-24 15,-36-1-13-15,-29 7-47 16,-7 6-14-16,-5 16-89 16,13 17 357-16</inkml:trace>
  <inkml:trace contextRef="#ctx0" brushRef="#br0" timeOffset="67316.3">1693 13237 1001 0,'-4'6'416'15,"1"16"-235"-15,1 9-62 16,2 24-41-16,1 11-12 16,-2 10-25-16,-2 4-8 0,-4-9-16 15,5-6-3-15,2-15-54 16,2-11-76-16</inkml:trace>
  <inkml:trace contextRef="#ctx0" brushRef="#br0" timeOffset="67519.92">1874 13297 1092 0,'-3'-4'560'16,"2"-8"-192"-16,-1 17-182 15,2 12-63-15,3 19-94 16,7 11-25-16,7 20-2 16,0-1 2-16,1 3 4 15,-2-6-1-15,-5-9-8 0,-4-4-75 16,-2-16-195-16</inkml:trace>
  <inkml:trace contextRef="#ctx0" brushRef="#br0" timeOffset="67662.07">1718 13562 1196 0,'6'0'447'0,"9"5"-340"16,9 3-50-16,24 2-20 16,11 1 16-16</inkml:trace>
  <inkml:trace contextRef="#ctx0" brushRef="#br0" timeOffset="67992.22">2991 13520 1039 0,'0'-20'507'0,"-2"-10"-191"0,-2 11-121 15,2 7-58-15,2 21-77 16,2 12-31-16,10 18-39 15,1 6 4-15,0 10 2 16,0 1 3-16,1-2-39 16,-2-1-60-16,-1-14-209 15</inkml:trace>
  <inkml:trace contextRef="#ctx0" brushRef="#br0" timeOffset="68336.1">3088 13274 1293 0,'-30'-6'554'0,"-26"-5"-289"16,-6 11-167-16,0 9-48 16,1 21-51-16,3 17-14 15,19 20-8-15,12 12 1 16,21 7 11-16,11-2 4 15,23 5 4-15,11-3 1 16,27-7 0-16,6-12-1 16,16-34-6-16,3-18-1 15,0-33 4-15,-5-20 5 16,-10-26 14-16,-13-14 10 0,-31-12 49 16,-20 0 35-16,-40-2 71 15,-19 11-16-15,-26 15-50 16,-4 10-42-16,4 25-86 15,9 9-10-15,15 15-90 16</inkml:trace>
  <inkml:trace contextRef="#ctx0" brushRef="#br0" timeOffset="69102.81">4490 13635 670 0,'5'-5'327'0,"9"0"-85"16,3 1-53-16,5 8-18 16,3 4-28-16,0 9-42 15,-3 4-7-15,-15 10 12 16,-12 2 3-16,-19 8-18 15,-11-1-13-15,-2-2-85 16,5-6-99-16</inkml:trace>
  <inkml:trace contextRef="#ctx0" brushRef="#br0" timeOffset="71566.6">3918 13656 746 0,'4'0'320'16,"8"1"-137"-16,21-1-76 31,16 0-9-31,21-1-26 16,8-2-35-16,18 5-31 15,-2 1-2-15,-7 3 25 0,-8 0-69 16,-23-2-231-16</inkml:trace>
  <inkml:trace contextRef="#ctx0" brushRef="#br0" timeOffset="71808.36">3994 13731 755 0,'-1'2'363'0,"-7"3"-151"0,15 1-31 16,18 3-50-16,7-5-22 15,32 0-19-15,12-3-30 16,17-1-35-16,4 1-6 16,-15-1-6-16,-11 0-1 15,-20-5-160-15</inkml:trace>
  <inkml:trace contextRef="#ctx0" brushRef="#br0" timeOffset="72295.5">4236 13289 620 0,'-9'-8'336'16,"-13"-13"-72"-16,8-1-62 16,11 0-88-16,5-2-26 15,12 9-32-15,11 3-6 16,8 8-9-16,6 5-4 16,3 9-9-16,-10 5-8 0,-10 4 3 15,-5 3 6-15,-26 5 5 16,-10 0 1-16,-18 3-5 15,-10-2-5-15,11-6-7 16,9-10-5-16,18-5-16 16,9-3-4-16,13-1-5 15,5 3 2-15,13 0 9 16,8-3 0-16,3 1 1 16,0-7-25-16,-3-6-175 15</inkml:trace>
  <inkml:trace contextRef="#ctx0" brushRef="#br0" timeOffset="72624.7">4423 13014 732 0,'-19'-18'381'0,"-23"-14"-86"0,-7 11-61 16,-10 13-79-16,-1 15-43 15,-2 21-76-15,14 10-19 16,4 15-18-16,13 8-7 16,11 12 1-16,10 10 2 15,17 5 3-15,9-2 1 0,34-17 7 16,12-17 6-16,48-29 4 16,10-19 3-16,7-29 0 15,-5-19 1-15,-31-33 30 16,-17-11 34-16,-51-10 54 15,-30 2 21-15,-69 7-20 16,-22 9-40-16,-41 26-70 16,-8 16-30-16,12 44-35 15</inkml:trace>
  <inkml:trace contextRef="#ctx0" brushRef="#br0" timeOffset="77399.85">5493 13535 414 0,'0'-5'281'0,"3"-10"16"15,2-10-64-15,4-8-71 16,4-8-22-16,-1-10-25 16,2 0-1-16,-5 5-4 15,-3 7 4-15,-2 20-26 16,-7 10-20-16,-4 20-25 15,0 8-21-15,3 24-6 16,6 10-3-16,10 13-8 16,1 1 0-16,6-10 0 15,0-7 1-15,3-14-50 0,-1-9-62 16,-5-10-229 0</inkml:trace>
  <inkml:trace contextRef="#ctx0" brushRef="#br0" timeOffset="77571.68">5375 13690 755 0,'1'0'385'0,"3"1"-112"0,18-2-71 15,13-7-23-15,25-1-54 16,9-1-41-16,27-1-42 16,4 7-17-16,-4 4-5 15,-1 0-10-15,-19 4-167 16,-14 3-164-16</inkml:trace>
  <inkml:trace contextRef="#ctx0" brushRef="#br0" timeOffset="77899.73">5603 13916 867 0,'-2'-4'363'16,"-3"-4"-215"-16,21-9-78 0,9 1-17 16,23 2-17-16,10 5 9 15,1 15 1-15,-2 7 9 16,-30 14 36-16,-19 6 11 16,-31 7-1-16,-14 4-12 15,-18-6-39-15,-4-2-19 16,7-16-10-16,6-9-6 15,20-11-54-15,13-1-11 16,16-12-13-16,13 3-3 16,15-2 47-16,8 4 19 0,10 9 23 15,0 4 12-15,1 12 8 16,-2 3-8-16,-12-3-105 16</inkml:trace>
  <inkml:trace contextRef="#ctx0" brushRef="#br0" timeOffset="78572.48">6285 13505 929 0,'2'-3'390'0,"8"5"-198"16,5 2-53-16,11 19-43 15,-1 8-7-15,-4 9-23 16,-9 5-10-16,-12-7-13 16,-4-6-5-16,-2-9-15 15,3-6 1-15,1-17-22 16,5-7-8-16,4-18-27 15,2-7-8-15,11-12 12 16,1-1 3-16,6 4 17 16,5 7 1-16,-1 15 22 15,-1 13 9-15,-8 17 21 16,-6 5 10-16,-11 13-13 16,-5 4-6-16,-5 0-15 15,-2 0-7-15,3-7-4 16,4-8-6-16,7-13-24 0,5-9-5 15,5-14-4-15,4-4 4 16,5-5 21-16,-2 0 5 16,7-1 0-16,-8-1 2 15,1 15 12-15,-3 9 8 16,-5 18 10-16,-1 13 4 16,-12 5-7-16,-3 7-7 15,-3 0-8-15,0-3-4 16,6-9-112-16,7-8-104 15</inkml:trace>
  <inkml:trace contextRef="#ctx0" brushRef="#br0" timeOffset="78900.53">7017 13495 1108 0,'-8'9'488'16,"-5"6"-230"-16,4 10-143 15,4 4-20-15,10 4-32 16,4 2-13-16,8-5-23 16,5-3-8-16,13-9-6 15,3-10 1-15,6-14 7 16,1-8 3-16,-11-11 6 0,-3-3 2 16,-11-4-4-16,-7-3-2 15,-12 3-7-15,-2 1-2 16,-9 11 12-16,2 12-5 15,-1 15-3-15,1 10-3 16,6 15-16-16,2 0 2 16,8 2 0-16,6 1-1 15,-1-4-1-15,2-2 3 16,-5-4-94-16,-1-4-82 16</inkml:trace>
  <inkml:trace contextRef="#ctx0" brushRef="#br0" timeOffset="79096.28">7410 13794 899 0,'-1'8'489'16,"-3"4"-95"-16,4 13-194 16,0 4-28-16,-1 2-78 0,1 2-30 31,0-4-43-31,4-1-12 0,-2-19-109 0,8-1-83 15,-5-16-257-15</inkml:trace>
  <inkml:trace contextRef="#ctx0" brushRef="#br0" timeOffset="79361.87">7408 13846 513 0,'2'-9'314'0,"1"-15"-2"16,3 2-78-16,11 7-71 16,-1 1-21-16,8 10-41 15,-3 4-21-15,-4 7-31 16,-5 5-11-16,-8 4-15 15,-4 1-2-15,-11 2-2 16,-4-1-1-16,0-4-3 16,6-3-6-16,9-6-43 15,2-5-8-15,17-1-6 16,0-5 3-16,15 6 33 16,10 7 3-16,0 9 1 15,-1 5 1-15,-16 9 28 16,-17-1 23-16,-26 1 19 0,-14 1 5 15,-17-5-15-15,-3-3-30 16,5-14-89-16</inkml:trace>
  <inkml:trace contextRef="#ctx0" brushRef="#br0" timeOffset="79752.39">7554 13306 876 0,'-6'-11'398'0,"-4"-13"-186"31,10 4-83-31,11 10-66 16,8 0-20-16,11 9-9 0,5 5 3 0,4 7 0 15,-3 5 8-15,-16 9 13 16,-7 1 11-16,-21 5 4 0,-12 2-8 16,-5-5-19-16,-2-6-15 15,12-7-19-15,9-2-4 16,14-7-2-16,11 1-1 15,9-4 2-15,6-3 0 16,1 0-37-16,0-1-47 16,-2-1-194-16</inkml:trace>
  <inkml:trace contextRef="#ctx0" brushRef="#br0" timeOffset="80111.97">8208 13605 960 0,'9'-5'433'0,"17"-2"-184"0,7 3-103 16,7 0-71-16,4 4-24 15,0 4-35-15,2 2-11 16,-7 1-83-16,-6 9-79 16</inkml:trace>
  <inkml:trace contextRef="#ctx0" brushRef="#br0" timeOffset="80315.09">8256 13705 657 0,'8'3'391'15,"6"4"-42"-15,9-2-126 0,4 1-13 0,8 0-74 32,2-3-35-32,5 0-53 15,-5-1-10-15,-9-2-91 16,-6-1-74-16</inkml:trace>
  <inkml:trace contextRef="#ctx0" brushRef="#br0" timeOffset="81096.45">9085 13327 842 0,'2'0'389'16,"2"4"-163"-16,-3 11-51 16,0 26-63-16,-1 11-11 0,2 21-23 15,-2 0-18-15,0-2-30 16,0-6-6-16,-4-16-6 16,-3-8 0-16,3-14 6 15,-3-6-21-15,4-16-32 16,3-5-17-16,-5-13-44 15,4-10 8-15,1-16 21 16,0-7 12-16,0-9 38 16,0-8 11-16,1-9 30 15,3 1 9-15,4-2 16 16,3 13 4-16,1 19 1 16,-1 14-5-16,1 20-29 15,0 7-7-15,11 16-21 16,10 5-6-16,9 4 14 15,1-3-20-15,11-4-82 16,2-10-52-16,5-11-242 0</inkml:trace>
  <inkml:trace contextRef="#ctx0" brushRef="#br0" timeOffset="81299.86">9148 13606 1271 0,'0'2'481'0,"12"5"-341"16,9 0-22-16,19 1-31 16,4-1-19-16,10 0-38 15,1-3-53-15,-1-1-505 16</inkml:trace>
  <inkml:trace contextRef="#ctx0" brushRef="#br0" timeOffset="81464.27">9623 13667 993 0,'-2'-2'495'16,"-7"-4"-100"-16,8 6-329 15,-1 1-90-15</inkml:trace>
  <inkml:trace contextRef="#ctx0" brushRef="#br0" timeOffset="81932.57">9988 13380 889 0,'-7'15'327'0,"-11"22"-187"0,-3 8-29 16,-3 9 6-16,1 0 2 16,6-6-64-16,1-8-16 15,11-12-20-15,7-11 3 16,3-19 8-16,11-13 0 15,2-15 3-15,2-5-6 16,6-6-11-16,-4-1 0 16,-5-6-1-16,-8-6 1 15,-8 4 3-15,2 10 9 0,-3 19 2 16,1 14-9-16,3 21-11 16,3 11-10-16,12 19-12 15,6 3 8-15,16 3 4 16,6-2 1-16,2-5 3 15,2 1 1-15,-11-7 1 16,-10-6 0-16,-19-11-1 16,-9-3 3-16,-18-6 4 15,-15-2-2-15,-16 4 3 16,-12-1-2-16,-8-2-6 16,2 0 2-16,13-10-7 15,10-4-31-15,29-8-184 16</inkml:trace>
  <inkml:trace contextRef="#ctx0" brushRef="#br0" timeOffset="82151.27">10390 13559 744 0,'7'-8'455'15,"10"-3"-8"-15,4 11-179 0,9 13-124 16,3 4-41-16,7 8-55 16,1 1-18-16,-4 3-16 15,-5 3-6-15,-9-2-101 16,-10-4-82-16</inkml:trace>
  <inkml:trace contextRef="#ctx0" brushRef="#br0" timeOffset="82307.78">10692 13580 784 0,'-10'-3'437'0,"-20"3"-51"15,-5 8-154-15,-9 14-103 16,-3 8-34-16,-4 9-53 16,4 2-16-16,8 3-38 15,3-2-68-15</inkml:trace>
  <inkml:trace contextRef="#ctx0" brushRef="#br0" timeOffset="82937.23">11167 13702 783 0,'6'-2'387'0,"15"-3"-88"16,6 1-78-16,17 3-72 16,9 2-26-16,12 4-65 15,-2 1-22-15,-4 1-82 16</inkml:trace>
  <inkml:trace contextRef="#ctx0" brushRef="#br0" timeOffset="83734.5">11937 13560 743 0,'-4'2'368'0,"-5"12"-118"15,-1 2-95-15,3 12-72 16,5 8-16-16,8 2-19 15,10-1-9-15,10-13-12 16,7-9 0-16,8-15 3 16,2-9 2-16,-4-12 1 15,-8-7-2-15,-13-4-3 16,-7-3-3-16,-11 1-6 0,0 3-7 16,-2 9 13-1,-1 8-1-15,0 12-9 0,0 10-1 16,1 10-22-16,2 9-2 15,9 11 7-15,2 0 6 16,-1 1-65-16,-3-5-76 16</inkml:trace>
  <inkml:trace contextRef="#ctx0" brushRef="#br0" timeOffset="83984.73">11961 13400 1024 0,'-7'-5'479'15,"-4"-3"-215"-15,3 24-140 16,-1 12-36-16,2 31-46 16,4 13-7-16,0 21 0 15,3 10-7-15,-1 6-8 16,-4-8-5-16,1-14-4 15,-1-11-1-15,8-22-46 16,4-8-59-16</inkml:trace>
  <inkml:trace contextRef="#ctx0" brushRef="#br0" timeOffset="84390.9">12312 13733 995 0,'0'9'411'0,"2"15"-202"16,-2 9-77-16,1 10-6 15,-1-1-20-15,0-6-49 16,1-4-14-16,3-12-18 15,3-7-3-15,-1-13-37 16,4-9-25-16,0-13-56 16,3-3-16-16,3-7 24 15,-1 2 27-15,-1 1 31 16,-3 4 13-16,-7 11 14 16,-5 4-1-16,-15 16 39 15,-6 6 7-15,-6 7 7 16,5 3 1-16,14-1-12 15,8 2 2-15,16-1 11 16,7-2 1-16,11-7-5 16,8 0-6-16,6-6-75 0,-1 1-72 15</inkml:trace>
  <inkml:trace contextRef="#ctx0" brushRef="#br0" timeOffset="85047.32">12678 13552 1026 0,'5'1'401'0,"3"11"-248"0,8 7-36 16,-3 12-22-16,-5 5-6 15,-1 2-34-15,-9-6-9 16,2-4-12-16,0-11 2 16,-5-13-48-16,5-9-30 15,1-19-27-15,7-7-11 16,6-11 36-16,5 0 24 15,7 1 16-15,3 7-3 0,3 13 25 16,0 10 13-16,-10 16 28 16,-7 9 10-16,-8 13-17 15,-3 3-9-15,-7 3-19 16,0-2-6-16,-3-9-4 16,3-6-2-16,5-9-26 15,6-7-12-15,12-11-6 16,0-6-1-16,6-8 23 15,-1-3 10-15,-2 5 0 16,5 5-1-16,-6 10 1 16,-1 10 8-16,-9 13 4 15,-8 2 3-15,1 13 0 16,-2-3-4-16,-2-1-32 16,6 0-86-16</inkml:trace>
  <inkml:trace contextRef="#ctx0" brushRef="#br0" timeOffset="85517.22">13475 13705 821 0,'6'-8'432'0,"4"-2"-120"0,-2-5-126 15,-2-1-34-15,-4-2-45 16,-5-1-15-16,-12 2-37 16,-5 2-14-16,-10 4-30 15,-4 5-9-15,0 13-12 16,5 3-7-16,8 9-1 16,6 3 1-16,13-2 8 15,4 0 3-15,11-8 6 16,9-4 2-16,5-8 3 15,1-5-1-15,0-2-1 16,-2 1-1-16,-4 0-2 16,-2 1 0-16,-4 6-7 15,-1 9-1-15,2 13 2 16,-4 9 1-16,4 13 6 16,-6 6 3-16,-7 11 5 15,-6 0 12-15,-14-11 31 0,-7-5 13 16,-15-20 15-16,-4-5-6 15,-9-13-15-15,1-8-7 16,9-10-9-16,3-10-6 16,19-9-26-16,10-9-37 15,17-5-118-15,12-1-59 0</inkml:trace>
  <inkml:trace contextRef="#ctx0" brushRef="#br0" timeOffset="86173.89">14070 13381 827 0,'-2'-5'433'0,"-3"-6"-149"15,-10 26-124-15,-9 13-45 16,-4 21-73-16,-4 7-15 16,3 6-12-16,4-2-5 0,7-9-2 15,10-5-1-15,9-20 6 16,5-11 7-16,10-20 10 16,3-14 4-16,2-12 2 15,2-8-4-15,-3-7 4 16,0 0-1-16,-7-11-2 15,3 1-5-15,-4 4-18 16,-2 6-6-16,0 23-10 16,-3 13-6-16,0 24 0 15,1 11 0-15,8 22 6 16,11 7 2-16,7 1 4 16,14 4 0-16,-1-6 4 15,-6-7 1-15,-6-3-1 16,-11-6-1-16,-14-11 2 15,-7-5 1-15,-24-13 5 16,-15-6-2-16,-25-9 1 16,-9-3-5-16,-14-4-13 0,-2-3-22 15,16 4-43-15,11 2-26 16,29 4-93-16,14 6-73 16,20 4-225-16</inkml:trace>
  <inkml:trace contextRef="#ctx0" brushRef="#br0" timeOffset="86431.32">14471 13514 965 0,'2'-1'482'0,"9"3"-140"32,4 7-114-32,10 12-93 0,3 7-21 15,3 6-40-15,-2 2-13 16,-2-1-30-16,2-1-9 16,-9-11-46-16,3-3-52 0,-5-12-39 15</inkml:trace>
  <inkml:trace contextRef="#ctx0" brushRef="#br0" timeOffset="86587.66">14750 13557 878 0,'-15'-2'493'16,"-8"2"-86"-16,-5 12-207 16,0 4-45-16,-4 19-72 15,-3 3-26-15,-7 7-27 16,1 2-8-16,2-7-55 15,6-3 477-15</inkml:trace>
  <inkml:trace contextRef="#ctx0" brushRef="#br0" timeOffset="92728.06">15455 13577 742 0,'5'6'315'0,"15"4"-127"15,10 1-73-15,24 0-19 16,12-5-13-16,21-2-42 15,14-1-20-15,5-3-22 16,-4 1-65-16,-17-1-237 16</inkml:trace>
  <inkml:trace contextRef="#ctx0" brushRef="#br0" timeOffset="92946.75">15586 13740 808 0,'-3'3'321'15,"6"2"-176"-15,7-2-18 16,26 0-17-16,18-2-10 16,20-1-51-16,14-1-14 15,-2-5-10-15,-9-2-31 16,-20-4-150-16,-10 0-229 15</inkml:trace>
  <inkml:trace contextRef="#ctx0" brushRef="#br0" timeOffset="93103.25">16100 13625 596 0,'4'1'330'16,"4"3"-38"-16,7 6-121 16,7 7-2-16,5 5-36 15,1 2-22-15,-12 0-49 16,-9 0-19-16,-22-5-9 15,-12-3-1-15,-13-4-104 16,-1-4-111-16</inkml:trace>
  <inkml:trace contextRef="#ctx0" brushRef="#br0" timeOffset="93368.64">15617 13537 910 0,'-18'-1'399'0,"-20"3"-175"15,-4 13-23-15,2 15-47 16,5 7-25-16,18 11-60 15,15 2-22-15,25 4-14 16,15-2-8-16,14-13-44 16,-2-10-13-16</inkml:trace>
  <inkml:trace contextRef="#ctx0" brushRef="#br0" timeOffset="94216.63">3866 14905 670 0,'15'4'324'0,"8"1"-91"16,20-2-151-16,10 0 0 0,19 2-31 15,11 0-13-15,12-1-16 16,3 2-25-16,-22-7-249 15</inkml:trace>
  <inkml:trace contextRef="#ctx0" brushRef="#br0" timeOffset="94419.72">4002 15052 411 0,'-12'0'273'0,"0"0"31"16,6 2-138-16,15 3-44 16,21 2-17-16,22 0-23 15,14-4-19-15,18-3-33 16,6 4-10-16,-6-9-68 0,-1 1-97 16</inkml:trace>
  <inkml:trace contextRef="#ctx0" brushRef="#br0" timeOffset="94591.95">4533 14947 831 0,'12'13'342'0,"6"2"-200"16,7 1-8-16,-2 7-19 16,-6-6-29-16,-12 6-35 15,-9 1-11-15,-19-5-5 16,-2 3-30-16,-3-6-183 15</inkml:trace>
  <inkml:trace contextRef="#ctx0" brushRef="#br0" timeOffset="94842.23">3948 14845 1023 0,'-30'14'414'0,"-22"24"-258"0,5 6-38 15,29 9-36-15,24 0-24 16,33-4-30-16,20-6-6 15,15-14 18-15,8-7-41 16</inkml:trace>
  <inkml:trace contextRef="#ctx0" brushRef="#br0" timeOffset="95881.7">5467 14995 704 0,'6'-5'338'16,"8"-5"-111"-16,0 5-74 0,-9 15-48 16,-3 8 2-16,-4 17-16 15,-2 9-12-15,0 7-28 16,4-1-20-16,13-7-15 15,1-11-2-15,16-20 2 16,4-9 2-16,1-18 3 16,7-8-2-16,-4-8-6 15,-6-8-3-15,-3-2-4 16,-7 7 0-16,-9 0-2 16,0 8 0-16,-9 12 1 15,-8 1-2-15,-3 20 20 16,-6 9 8-16,-1 9 18 15,5 10 6-15,8 0-16 16,6 1-8-16,12-4-16 16,4-7-3-16,3-11-19 15,0-6-58-15,-5-7-210 0</inkml:trace>
  <inkml:trace contextRef="#ctx0" brushRef="#br0" timeOffset="96069.5">5969 15182 1166 0,'-3'11'524'15,"0"6"-250"-15,-2 12-132 16,2 4-5-16,2 5-63 16,0 0-22-16,4-2-16 15,2-7-46-15,2-12-128 16,-1-9-85-16,-2-16-392 15</inkml:trace>
  <inkml:trace contextRef="#ctx0" brushRef="#br0" timeOffset="96334.81">5974 15235 544 0,'10'-8'316'0,"5"-5"-54"16,4 4-56-16,-1 6-92 15,-3 4-34-15,-2 8-36 16,1 3-10-16,-13 5-4 15,-6 0-2-15,-20 3-6 16,-5-1 3-16,3-2-5 0,5-5-4 16,16-5-16-16,7-5-3 15,15 0-8-15,6-1-3 16,12 6 7-16,4 4 0 16,4 11 1-16,1 2 2 15,-16 6 16-15,-11 0 5 16,-22-3 12-16,-14-2 5 15,-11-6-23-15,-4-10-68 16</inkml:trace>
  <inkml:trace contextRef="#ctx0" brushRef="#br0" timeOffset="96717.31">6195 14765 865 0,'-5'-6'407'16,"-2"-7"-172"-16,15 6-110 15,10 3-26-15,13 5-50 16,1 1-20-16,3 9-8 16,-4 1 1-16,-12 11 20 15,-8 7 17-15,-24 6 10 16,-10 4-1-16,-13 1-18 16,3-5-16-16,12-13-18 15,8-6-7-15,18-15-1 16,10-5-3-16,22-6 9 15,4-8-41-15,15 0-123 16</inkml:trace>
  <inkml:trace contextRef="#ctx0" brushRef="#br0" timeOffset="97094.65">6868 15126 544 0,'8'0'331'0,"14"-2"40"16,7-4-203-16,23 2-65 15,5-2-24-15,15 6-47 16,0 3 6-16,-15 2-140 0,-9 6-163 15</inkml:trace>
  <inkml:trace contextRef="#ctx0" brushRef="#br0" timeOffset="97251.2">6920 15227 976 0,'3'4'419'0,"13"5"-222"15,8-2-21-15,19 0-25 16,13 0-45-16,12-4-55 16,1 0-5-16,-13-3-551 15</inkml:trace>
  <inkml:trace contextRef="#ctx0" brushRef="#br0" timeOffset="104118.45">7948 15335 546 0,'-1'2'192'0,"3"-1"-143"0,23 1-17 16,41-1-2-16,24 0 16 16,54-2 28-16,33-2 21 15,66-6 36-15,30-2-7 0,61 2-39 16,25 1-24 0,31 3-4-16,9 3 12 0,11 0 23 15,-7-1 8-15,-6-2-25 16,4 2-12-16,-11-5-16 15,1-1-5-15,-24 2-8 16,-12-1-6-16,-39 5-11 16,-28 3-10-16,-50 1-120 15</inkml:trace>
  <inkml:trace contextRef="#ctx0" brushRef="#br0" timeOffset="105150.63">8620 14851 465 0,'-19'5'252'16,"-16"-1"-58"-16,-8-6-37 16,-3-5-4-16,3-15-20 15,5-2-16-15,14-6-23 16,6-1-15-16,19 8-28 15,8-1-16-15,11 5-17 0,13 9-3 16,10 10 2-16,4 14 2 16,6 16 1-16,-8 7-2 15,-20 9 0-15,-17 7 2 16,-31 3 2-16,-13 3 0 16,-16-6 0-16,2-6-1 15,8-18 1-15,4-14 4 16,22-15-6-16,5-7-9 0,19-9-13 15,15 2-4-15,18-2 2 16,6 8 4-16,9 7 5 16,3 2-2-16,-5 14-1 15,-5-6 11-15,-8 5-108 16,-8-2-94-16</inkml:trace>
  <inkml:trace contextRef="#ctx0" brushRef="#br0" timeOffset="105463.05">8862 14821 950 0,'4'-2'420'0,"-4"1"-222"16,-5 7-58-16,5-6-65 16,3 30-15-16,-2 46 1 15,5-24-12-15,-6-6-9 0,1-6-10 16,7-13-10-16,-4-13-1 15,1-12 21-15,0-7 4 16,-5-11 4-16,0-7-2 16,-5-14-21-16,-9-10-4 15,1-13-6-15,0-5-2 16,-2 4-8-16,12 6-4 16,7 17-9-16,0 8-7 15,16 12-7-15,3 10-2 16,12 7 7-16,5 2-16 0,13 5-69 15,1 1-68-15</inkml:trace>
  <inkml:trace contextRef="#ctx0" brushRef="#br0" timeOffset="105669.36">8945 14939 927 0,'2'7'376'15,"5"0"-191"-15,9 2-80 16,21 0-31-16,9-8-5 16,14 2-48-16,1-2-40 15</inkml:trace>
  <inkml:trace contextRef="#ctx0" brushRef="#br0" timeOffset="105825.23">9332 14967 858 0,'-2'-2'411'15,"4"2"-136"-15,-2-1-173 16,0 1-117-16</inkml:trace>
  <inkml:trace contextRef="#ctx0" brushRef="#br0" timeOffset="106418.73">9691 14694 922 0,'-1'2'394'0,"-8"7"-226"16,-6 9-47-16,-7 24-80 15,-3 9-8-15,5 12-9 16,3-3-4-16,10-13-2 0,2-11-1 16,8-21 6-16,5-5 8 15,3-12 8-15,2-8 3 16,2-11-6-16,-2-9-8 15,-4-13-9-15,-1 2-3 16,-7-9-2-16,1 6-3 16,1 7-8-16,0 6-3 15,3 15-15-15,2 8-8 16,3 12-7-16,7 7-1 16,11 16 11-16,-1 5 7 15,9 13 11-15,4 2 2 0,1-1 4 16,3-2 3-16,-4-8 0 15,-13-4 0-15,-21-12 2 16,-12-8 1-16,-28-1 3 16,-9-7 2-16,-11 2-1 15,-2 0-4-15,2-7-2 16,6-3-2-16,10-3-11 16,8-2-21-16,18 3-86 15,9 1-65-15</inkml:trace>
  <inkml:trace contextRef="#ctx0" brushRef="#br0" timeOffset="106622.09">10013 14849 1292 0,'6'5'473'0,"12"8"-367"15,9 8-33-15,13 14-18 16,3-1-11-16,-4 2-22 15,-2-4-7-15,-11-6-27 16,-5-6-42-16,-4-11-137 16,-3-9-85-16</inkml:trace>
  <inkml:trace contextRef="#ctx0" brushRef="#br0" timeOffset="106731.4">10321 14901 724 0,'-14'-9'442'0,"-7"-8"-62"15,-12 19-129-15,-2 8-50 16,-11 21-88-16,-7 1-32 15,5 11-52-15,6 0 7 16,20-12-146-16,12-3-235 16</inkml:trace>
  <inkml:trace contextRef="#ctx0" brushRef="#br0" timeOffset="106950.59">10553 14969 1139 0,'12'0'471'0,"24"-1"-252"16,9 2-93-16,1-1-31 15,2 1-28-15,-3-4-76 16,-5-3-81-16</inkml:trace>
  <inkml:trace contextRef="#ctx0" brushRef="#br0" timeOffset="107513.34">11550 14827 774 0,'-27'5'299'0,"-36"-2"-169"16,-4-6-19-16,6-17-16 15,8-5 1-15,16-12-45 16,19 1-16-16,15-3-30 15,9 1-11-15,32 10 3 16,6 4 6-16,15 19 27 16,10 11 15-16,1 25 2 15,-6 10-1-15,-18 5-12 0,-22 7-6 16,-36-1-3-16,-13 2 0 16,-23 0-3-16,-4-6 0 15,2-12-4-15,4-8 1 16,14-14 0-16,7-6-2 15,17-5-11-15,8-3-4 0,15-4-3 16,10-3-3-16,14-8 2 16,13 5-1-16,11 4-47 15,4-3-72-15</inkml:trace>
  <inkml:trace contextRef="#ctx0" brushRef="#br0" timeOffset="107841.62">11803 14847 819 0,'-2'-2'405'15,"0"0"-151"-15,2 9-124 16,-1-7-33-16,-1 0-29 16,-1 22 4-16,-2 29-10 15,12-27-5-15,12-2-11 16,0-9-6-16,6-10-5 15,2-2-1-15,-1-15-2 16,-2-3-2-16,-2-8-4 0,-5-9-5 16,0 4-5-16,-5-3-2 15,-4 9-6-15,-3 4-3 16,-5 12-19-16,0 8-4 16,1 10-1-16,2 8 2 15,2 8 15-15,5 4 2 16,1 2 1-16,0 3-6 15,-2-10-123-15,-5 0-115 16</inkml:trace>
  <inkml:trace contextRef="#ctx0" brushRef="#br0" timeOffset="108044.93">11856 14602 824 0,'-5'-6'456'15,"-7"-6"-70"-15,1 15-230 16,3 6-45-16,-4 18-58 16,-2 6-19-16,7 30-9 15,-2 10 0-15,4 16-4 16,11 3-3-16,1-14-8 16,3-11-46-16,9-17 5 15</inkml:trace>
  <inkml:trace contextRef="#ctx0" brushRef="#br0" timeOffset="108811.72">12582 14833 536 0,'9'14'303'16,"7"6"-83"-16,0 9-30 16,-6 2-12-16,-5-3-36 15,-3 1-17-15,-9-10-35 0,2-1-20 16,-3-10-19-16,-3-7-6 16,5-7-7-16,3-8-49 15,4-2-147-15</inkml:trace>
  <inkml:trace contextRef="#ctx0" brushRef="#br0" timeOffset="111222.54">12280 14931 708 0,'-2'0'321'0,"2"2"-134"15,0 5-83-15,0-7-57 16,2 12-3-16,9 48-18 16,-7-31-3-16,-4-1-7 15,-2-5-4-15,7-7-3 16,-5-8-2-16,5-8-10 15,-2-2-3-15,-2-12 0 16,5 2 2-16,1-8 5 16,-1 5 1-16,1 1-1 15,-4 10 0 1,-2 1 3-16,1 1 5 0,-2 2 9 16,-1 0 3-16,0 0 22 15,0 0 10-15,-5 7-6 0,2 3 10 16,-21 26-7-16,36-36-9 15,14 7 0-15,6 0-13 16,4 1-17-16,1 5-32 16</inkml:trace>
  <inkml:trace contextRef="#ctx0" brushRef="#br0" timeOffset="112264.97">12667 14982 382 0,'0'1'240'0,"-5"-8"6"16,5 2-66-16,1-16-63 16,10-4-31-16,10-7-54 0,3-5-8 15,12 3 22-15,-11 4 9 16,7 19 7-16,-3 7-7 16,-7 18-29-16,3 16-6 15,-13 6 10-15,-6 10 5 16,-10-4-1-16,-5-9 0 15,-3-6-10-15,1-12 1 16,2-7 11-16,2-7 0 16,4-14-7-16,3-9-9 0,7-14-19 15,3 0-2-15,8-6-5 16,3 9-1-16,8 7-4 16,0 6 5-16,1 17 9 15,-1 7 12-15,-7 7 27 16,1 9 15-16,-5 3 15 15,-2 0 1-15,-8 5-7 16,-8-5-16-16,0 0-19 16,-5-5-10-16,2-5 0 15,2 2-79-15</inkml:trace>
  <inkml:trace contextRef="#ctx0" brushRef="#br0" timeOffset="112953.36">13518 14914 480 0,'3'-3'296'0,"4"-1"-13"16,-2-7-37-16,-5-3-58 16,-5-2-30-16,-9-7-41 0,-5 1-18 15,-10 2-25-15,-3 2-17 16,-3 10-35-16,3 7-13 15,-1 7-26-15,7 6-10 16,11 12-3-16,2 0 2 16,17 6 9-16,1-5 7 15,8-8 10-15,10-2 2 16,6-11 2-16,2-4 3 16,5-9 0-16,-4-6 1 15,0 0-3-15,-3-2-1 0,-1 12-5 16,-7 5-4-16,-6 10-4 15,2 13 1-15,-9 9 4 16,-2 5 3-16,-4 0 4 16,-3-3 3-16,-11-9 31 15,-4-2 10-15,-16-13 15 16,-7-6 4-16,-4-10-23 16,0-8-8-16,7-3-19 15,3-1-24-15,13 3-114 16,5 4-100-16</inkml:trace>
  <inkml:trace contextRef="#ctx0" brushRef="#br0" timeOffset="113610.31">14034 14633 987 0,'-6'0'394'0,"-10"10"-242"15,-3 9-52-15,-7 17-58 16,2 8-4-16,2 10-24 16,3 2-5-16,8-4-3 15,2-7 0-15,9-18-1 16,3-11 6-16,8-23 11 15,6-7 4-15,4-17 5 16,0-10-4-16,1-3-5 0,-6-4 0 16,-5 0-7-16,1 3-3 15,-4 7-4-15,1 7-1 16,-2 9 6-16,-1 8-1 16,-2 11-12-16,0-1-5 15,6 9-12-15,6 8 0 16,4 7 6-16,5 10 3 15,9 9 3-15,-2 9 1 16,9 6 4-16,4 1 0 16,-5-3 2-16,-2-7 0 0,-15-14 0 15,-13-10 3-15,-18-4 11 16,-12-10-1-16,-21-6 4 16,-6 2-2-16,-11-6-11 15,-1-2 2-15,2-2-3 16,2-3-1-16,14 2-13 15,6 0-16-15,22 3-59 16,9-1-62-16,13-1-173 16</inkml:trace>
  <inkml:trace contextRef="#ctx0" brushRef="#br0" timeOffset="113860.11">14442 14760 853 0,'3'-1'392'16,"6"2"-153"-16,5 5-91 16,12 16-73-16,2 6-9 15,6 13-24-15,-2 4-10 16,-4-1-17-16,1-2-2 0,-3-9 11 15,4-8-66 1,-4-9-354-16</inkml:trace>
  <inkml:trace contextRef="#ctx0" brushRef="#br0" timeOffset="114016.34">14772 14850 772 0,'-9'-5'480'16,"-11"-4"7"-16,-4 8-285 15,-4 6-47-15,-6 10-70 16,4 7-26-16,0 10-38 16,3 5-9-16,5 3-17 15,-4-8-68-15</inkml:trace>
  <inkml:trace contextRef="#ctx0" brushRef="#br0" timeOffset="114564.26">14299 15269 419 0,'-2'-4'283'0,"-1"1"-42"16,11 0-80-16,10 0-9 15,24 3-32-15,14 0 1 16,27 5-18-16,4 0-15 0,9 5-41 16,-5-2-7-16,-19-5-42 15,-5-1-60-15</inkml:trace>
  <inkml:trace contextRef="#ctx0" brushRef="#br0" timeOffset="116272.49">10811 15531 590 0,'0'4'261'0,"-3"2"-83"16,7 6-51-16,4 7-35 15,1 3-4-15,5 7-48 16,-2 2-8-16,-7-4-6 15,3-1-5-15,-2-9 0 16,-1-7 0-16,1-8 13 16,-3-6 0-16,4-14-5 15,4-7-4-15,6-8-21 16,3-4-4-16,7 11-2 16,-2 1-1-16,2 14 18 15,-1 10 10-15,-6 4 32 16,1 11 15-16,-4 9 5 15,-7-1 3-15,-4 6-19 16,-5-2-9-16,-8-5-17 16,-1-2-7-16,2-8-7 0,3-8 4 15,5-10-2-15,5-4-2 16,1-17-8-16,6 3-8 16,5 1-2-16,0-2-2 15,3 8-1-15,-2-1-1 16,0 9-7-16,0 8 8 15,0 10 10-15,-4 8 6 16,-1 9 13-16,-1 5-1 0,-5 5 1 16,-3-3-1-16,0-3-5 15,3-4-6-15,1-4-7 16,4-3-3-16,-8-5-92 16</inkml:trace>
  <inkml:trace contextRef="#ctx0" brushRef="#br0" timeOffset="119151.66">15586 15137 406 0,'-6'1'254'0,"-9"-1"-6"0,21 5-99 15,12-3-7-15,23 2-22 16,15 1-4-16,24-5-68 16,10 5-23-16,3 0-16 15,-4-1-1-15,-6 4-13 16,-13-5-62-16,-16-3-315 16</inkml:trace>
  <inkml:trace contextRef="#ctx0" brushRef="#br0" timeOffset="119393.81">15689 15252 666 0,'-3'-1'321'0,"0"-3"-132"16,12 0-72-16,18 0-17 15,16 0-30-15,12 4-11 16,14 0-23-16,-2 0-7 16,-1 2-14-1,-3-2-2-15,-5-2-41 16,0-2-73-16</inkml:trace>
  <inkml:trace contextRef="#ctx0" brushRef="#br0" timeOffset="119643.43">16190 15007 228 0,'0'5'205'0,"8"6"63"0,3 2-46 16,6 9-56-16,9 2-35 16,7 5-46-16,3-2-14 15,3-2-30-15,-6-2-6 16,-11-7-16-16,-9-2 28 15,-16-3 40-15,-9-1 17 16,-11 0 43-16,-4 2-19 16,-3 3-42-16,0 5-19 15,0 3-42-15,5 4-32 0,5-1-164 16</inkml:trace>
  <inkml:trace contextRef="#ctx0" brushRef="#br0" timeOffset="120382.7">3700 16590 1138 0,'11'-3'417'16,"8"-2"-311"-16,29 8-63 15,11-3 11-15,17 7 3 16,11 10-9-16,-7-5-18 16,3 8-3-16,-5-4-18 15,-14-6-47-15,-10-2-271 16</inkml:trace>
  <inkml:trace contextRef="#ctx0" brushRef="#br0" timeOffset="120632.64">3800 16697 837 0,'-2'0'366'15,"2"0"-208"-15,13 1-11 16,26 0-51-16,14 4-26 15,15-5-20-15,4 0-24 0,1 3-13 16,-1-1-1-16,-3 1 2 16,-6 0-20-16,-18-3-117 15,-10-5-107-15</inkml:trace>
  <inkml:trace contextRef="#ctx0" brushRef="#br0" timeOffset="120820.6">4307 16526 443 0,'-3'-5'307'0,"-5"-12"32"15,7 14-89-15,8 8-97 16,5 6-42-16,13 16-60 16,1-1 9-16,-5 8 20 15,-2 3 10-15,-10-2 11 16,-8 1 3-16,-9-5-27 16,-6-6-11-16,-12-6-18 15,3-4-8-15,4-6-109 0,-2-2-27 16</inkml:trace>
  <inkml:trace contextRef="#ctx0" brushRef="#br0" timeOffset="121485.22">5373 16555 857 0,'1'1'347'0,"-3"3"-171"0,-1 14-111 15,-4 4-14-15,-1 15 6 16,8 6-14-16,1 10-23 16,4 0-5-16,10-9-3 15,0-6 1-15,14-19 3 16,3-13 1-16,8-13 4 15,1-10 0-15,-7-12 3 16,0-2 0-16,-10-4 0 16,-4-1-2-16,-7 7-2 15,-4 0 5-15,-9 9 29 16,-4 5 11-16,-7 11 6 16,-1 7-6-16,3 7-31 15,1 9-12-15,8 6-13 16,2 2-4-16,6 6-2 15,5 4-1-15,3 4 2 16,0-4 1-16,3-4-69 0,-1-8-90 0</inkml:trace>
  <inkml:trace contextRef="#ctx0" brushRef="#br0" timeOffset="121703.92">5881 16908 1051 0,'-1'7'443'15,"-4"7"-211"-15,5 15-129 16,3 12-5-16,0 5-32 16,2-1-31-16,0 1-17 15,-3-7 0-15,0-7-50 0,-2-11-74 16,-5-16-253-16</inkml:trace>
  <inkml:trace contextRef="#ctx0" brushRef="#br0" timeOffset="122001.54">5938 16922 735 0,'8'-4'345'0,"7"2"-102"15,1 8-91-15,-6 5-36 16,-2 4-6-16,-5 5-30 15,-9-3-12-15,-2 6-18 16,-8-2-11-16,-7-11-9 16,11-4-1-16,0-10-26 15,14-1-8-15,14-1-15 16,1 2-7-16,8 4 11 16,0 2 4-16,2 6 0 15,4 9 4-15,-8 4 8 16,-10 0 6-16,-17 6 11 15,-15-2 1-15,-10-1 8 16,-6-3 0-16,-1-16-6 16,6-5-42-16,0-15-269 15</inkml:trace>
  <inkml:trace contextRef="#ctx0" brushRef="#br0" timeOffset="122438.75">6492 16755 984 0,'5'1'403'0,"14"0"-209"0,14-1-88 16,14 0-32-16,8 2-18 16,10-1-38-16,-8 2-5 15,-5 0-36-15,-10-3-64 16</inkml:trace>
  <inkml:trace contextRef="#ctx0" brushRef="#br0" timeOffset="122720.38">6500 16917 675 0,'-2'1'337'0,"0"-3"-85"16,10 3-61-16,14-4-4 16,12-1-27-16,21 4-38 15,4 3-19-15,6 1-49 16,-5 2-14-16,-14 1-40 15,-10-6-62-15</inkml:trace>
  <inkml:trace contextRef="#ctx0" brushRef="#br0" timeOffset="123960.25">7413 16901 147 0,'3'4'99'0,"2"5"33"15,2 15-5-15,7 11 15 16,14 28 7-16,4 12-22 16,13 22-48-16,-3 4-9 15,-8-4-32-15,1-8-15 16,-11-25 26-16,-3-15 20 0,-5-30 57 15,-5-9 38-15,-5-22-13 16,-1-12 0-16,-3-21-37 16,1-13-38-16,2-21-17 15,-4-11-21-15,3-14-23 16,-3-15-3-16,0-14-5 16,-1-6-3-16,5 10-2 15,-3 17-2-15,0 28-8 16,-2 14 0-16,-4 18 0 15,0 10-47-15,0 17-180 16</inkml:trace>
  <inkml:trace contextRef="#ctx0" brushRef="#br0" timeOffset="124616">7808 16296 426 0,'4'-3'177'0,"15"1"-108"15,-3 2-20-15,11 6-21 16,17 1-4-16,18 3 1 16,19 1 10-16,29 1 22 0,11 0 7 15,40-6 29 1,14-3 2-16,48-8-16 0,20-4-7 15,33-5-11-15,0 1-6 16,38 1 19-16,6 4-1 16,16 6-15-16,16-2-6 15,-12-4-26-15,0-2-4 16,2-9-8-16,6-1-3 16,-6-2 0-16,-1-1-1 15,-22 8-4-15,-18 5 0 16,-40 3-4-16,-26 5 2 0,-43 4 1 15,-29-2 0-15,-26 9 22 16,-22-3-53-16,-33-1-114 16,-8 1-102-16</inkml:trace>
  <inkml:trace contextRef="#ctx0" brushRef="#br0" timeOffset="125147.1">14810 16152 876 0,'-1'-5'417'0,"-1"3"-191"16,0 1-69-16,2 1-81 16,2 16-28-16,7 63 1 0,-3-16-5 15,3 10-12-15,-5-5-1 16,1-8-27-16</inkml:trace>
  <inkml:trace contextRef="#ctx0" brushRef="#br0" timeOffset="128612.23">8081 17186 487 0,'0'1'195'15,"0"0"-107"-15,10-1-22 16,5 0 5-16,14 1-7 16,9 2-15-16,14 0-15 15,6 2 1-15,16-1 10 16,9 0 5-16,29-1-10 15,14 1-5-15,27-3-13 16,20 1-6-16,24-4-4 16,21-4-1-16,29-2-4 15,10-2 25-15,28-2 12 16,3-1 7-16,16 5 19 16,-10 1-20-16,14 7-9 15,6 5-7-15,-10 0-17 16,13-2-6-16,-14 2-3 15,-9-4 0-15,-9 2 0 0,-10-4 2 16,-32-6 0-16,-24 0 1 16,-55-3 12-16,-32 4-35 15</inkml:trace>
  <inkml:trace contextRef="#ctx0" brushRef="#br0" timeOffset="129946.14">10539 17526 800 0,'4'-2'353'0,"8"-6"-178"15,-2 4-47-15,4 13-54 0,0 6-21 16,1 12-23-16,-1 4 1 16,-5 4 8-16,-4-2-2 15,-8-2 1-15,0-6-3 16,-4-14 4-16,6-5 5 16,1-18-5-16,2-10-4 15,10-11-21-15,3-9-9 16,10 4-5-16,1 2-3 15,0 13-7-15,-2 13 4 16,-6 10 6-16,-4 15 6 16,-3 8 15-16,-2 1 2 0,-5 4 2 15,0-6 0-15,-2-3 1 16,-5-5-1-16,2-7 13 16,1-5 4-16,0-12-7 15,2-7-3-15,8-9-22 16,3 0-8-16,14 1-2 15,4 4-4-15,1 7-9 16,-1 7-3-16,-7 12 5 16,-3 4 5-16,-5 10 13 15,-2 1 4-15,-4 1 11 16,-3 3 4-16,-6 0 6 16,-3-3 4-16,-4 1-8 15,3-6 12-15,3-6-116 16,2-1-136-16</inkml:trace>
  <inkml:trace contextRef="#ctx0" brushRef="#br0" timeOffset="130837.7">8392 16753 445 0,'-13'0'313'0,"-6"0"-6"16,-5-5-83-16,-4-7-24 16,6-9-75-16,1-9-36 15,14-3-51-15,13 3-23 16,13 0-12-16,9 13-2 0,8 6 5 16,-1 6 8-16,3 9 2 15,1 11-1-15,-10 14 0 16,-12 1 8-16,-27 14 6 15,-19 0 4-15,-18 8 2 16,-4 2-6-16,0-13-4 16,6-3 0-16,16-22-3 15,9-5-6-15,20-11-15 16,10-3 6-16,21 2 22 16,5-6 8-16,6 5 16 15,3 3-6-15,-1 0-21 16,-1 5-3-16,0 3 7 15,-10-7-29-15,-12 2-152 16</inkml:trace>
  <inkml:trace contextRef="#ctx0" brushRef="#br0" timeOffset="131228.23">8655 16689 981 0,'-4'-4'466'0,"2"-1"-200"16,2 8-156-16,0-3-33 15,1 8-42-15,4 22 3 0,5 53 0 16,-7-30-3-16,-5 0-10 16,1-1 0-16,0-21 0 15,1-4-2-15,0-20 12 16,1-8-1-16,2-17-1 15,0-8-2-15,2-15-14 16,-2-4-2-16,-2-10-1 16,-1-6-1-16,3 1-2 15,-1 4-3-15,4 11-5 16,-1 7-3-16,1 18-9 16,1 5-8-16,7 15-6 15,10 6 1-15,11 4 10 16,3 0 9-16,7 0-17 15,-1-7-49-15,7 1-150 16,0-4-116-16</inkml:trace>
  <inkml:trace contextRef="#ctx0" brushRef="#br0" timeOffset="131431.04">8709 16756 636 0,'0'2'404'0,"5"3"32"0,15 4-263 16,6-4-19-16,16 4-63 16,5 2-31-16,3-5-46 15,0 2-95-15</inkml:trace>
  <inkml:trace contextRef="#ctx0" brushRef="#br0" timeOffset="131595.79">9102 16868 1277 0,'-2'3'508'0,"-3"3"-315"15,4 2-121-15,-3-6-76 16</inkml:trace>
  <inkml:trace contextRef="#ctx0" brushRef="#br0" timeOffset="132220.49">9419 16665 798 0,'0'4'339'16,"-10"7"-142"-16,1 6-35 16,-7 11-19-16,-2 3-24 0,4 7-66 15,2 4-21-15,2-6-19 16,2-5-3-16,5-12-1 15,5-9 4-15,3-12 4 16,10-5 2-16,-1-15 2 16,-2-7-3-16,0-5-6 15,-4-8-1-15,5 3-3 16,-4 0-2-16,2 3-2 16,4 7-2-16,-3 13-2 15,-4 3-2-15,-5 10-11 16,0 3-4-16,0 5-3 15,-3-5-2-15,1 5 6 16,26 25 3-16,41 39 2 16,-22-22 3-16,0-4 6 15,3 5 2-15,-16-8 7 16,-10-5 1-16,-15-8 5 0,-15-11 7 16,-18-1 8-16,-11-4 5 15,-19-7-7-15,-6-3-6 16,1-3-11-16,6 6-7 15,18 1-44-15,7-1-71 16</inkml:trace>
  <inkml:trace contextRef="#ctx0" brushRef="#br0" timeOffset="132486.34">9826 16779 1062 0,'8'2'444'0,"17"12"-252"16,3 7-23-16,13 11-48 15,2 4-23-15,-3 4-42 16,-7-5-15-16,-9-8-18 15,-10-8-36-15,-5-12-147 0,-2-4-335 16</inkml:trace>
  <inkml:trace contextRef="#ctx0" brushRef="#br0" timeOffset="132611.59">10067 16762 937 0,'-14'5'484'16,"-20"14"-90"-16,-5 7-173 15,-3 10-108-15,3 4-30 0,9 1-55 16,8-8-71-16</inkml:trace>
  <inkml:trace contextRef="#ctx0" brushRef="#br0" timeOffset="132908.62">10279 16871 1117 0,'11'1'502'0,"-2"-1"-209"16,21 4-163-16,8 3-13 15,12 0-45-15,16 3-24 16,-2-3-24-16,-3-4-60 16</inkml:trace>
  <inkml:trace contextRef="#ctx0" brushRef="#br0" timeOffset="133457.12">11127 16745 806 0,'-27'-12'394'0,"-24"-11"-147"16,16-10-66-16,8-5-41 15,20-2-67-15,13 4-41 16,18 2-35-16,10 11-2 16,11 11 7-16,0 12 10 0,-4 21 12 15,-2 8 2-15,-15 9 3 16,-12-3 7-16,-17 5 3 15,-16-3 0-15,-21 1 0 16,-5 1-8-16,-6-6-10 16,0-5 0-16,13-12-4 15,12-6-3-15,14-7-9 16,10-1-8-16,14 0-5 16,7 2 0-16,16 0 8 15,8 2 3-15,7-1 4 16,3 2 0-16,-2-2-26 15,-1-2 489-15</inkml:trace>
  <inkml:trace contextRef="#ctx0" brushRef="#br0" timeOffset="134020.14">11475 16703 724 0,'-6'1'371'16,"-1"6"-96"-16,-1 11-146 15,1 5-19-15,6 8-37 16,3 3-15-16,10-4-24 16,3-4-7-16,9-12-5 0,3-8 2 15,1-15 7-15,0-7 1 16,-1-11 0-16,-6-2-4 16,-4-2-5-16,-7 2-3 15,-9 3-7-15,-1 2-4 16,0 13 4-16,-3 2-9 15,3 15-6-15,3 3 1 16,3 8-12-16,3 7 6 0,5 9 5 16,-3 0 2-16,-5 1 3 15,7-3-10-15,-13-10-103 16,1-3-89-16</inkml:trace>
  <inkml:trace contextRef="#ctx0" brushRef="#br0" timeOffset="134238.81">11478 16585 761 0,'-2'-2'427'16,"-4"-6"-89"-16,2 18-167 15,0 10-25-15,-2 19-48 16,2 13-9-16,0 18-8 15,-3 3-14-15,4 2-27 16,-3-6-5-16,5-20-112 0,3 0-84 16</inkml:trace>
  <inkml:trace contextRef="#ctx0" brushRef="#br0" timeOffset="134583.04">11837 16832 991 0,'4'13'397'0,"3"14"-270"15,0 3 2-15,0 5-41 16,-2-6-22-16,-3-3-33 0,4 1-70 15,-2-17-422-15</inkml:trace>
  <inkml:trace contextRef="#ctx0" brushRef="#br0" timeOffset="134801.87">12020 16840 881 0,'-4'0'430'0,"-11"0"-125"15,-4 3-120-15,-10 11-84 16,0 1-23-16,2 3-42 16,0 2-15-16,18-2-13 15,0-2-3-15,13 1 0 16,11-1 3-16,5-4 3 16,12 2 2-16,7-4 4 15,5 1-36-15</inkml:trace>
  <inkml:trace contextRef="#ctx0" brushRef="#br0" timeOffset="135473.72">12201 16733 435 0,'2'-5'275'0,"2"-5"33"16,2 3-93-16,8 7-61 15,-4 4-3-15,6 16-34 16,-4 2-9-16,-8 8-9 15,-2 3-20-15,-5-3-25 16,1-1-9-16,2-12-11 16,-3-6 4-16,0-15-13 15,-2-9-12-15,5-14-21 16,5-8-12-16,4-3 0 16,10 4 4-16,5 6 8 15,-3 7-5-15,7 12-4 0,0 7 2 16,-4 10 14-16,-2 3 6 15,-8 8 12-15,-7-2 3 16,-7-1-5-16,0 0 1 16,-4-7 3-16,1-3 7 15,3-7-2-15,1-10-5 16,12-8-10-16,2-5-8 0,4 1-3 16,3 6-2-16,-6 10-13 15,1 7 5-15,-7 13 10 16,2 10 3-16,-9 10 17 15,2 9-2-15,-2 1 14 16,5-1-42-16</inkml:trace>
  <inkml:trace contextRef="#ctx0" brushRef="#br0" timeOffset="136052.57">12974 16847 636 0,'4'-9'328'0,"5"-9"-85"16,-6-2-28-16,-15-5-48 15,-6 3-17-15,-13 1-25 16,-7 3-9-16,-3 10-35 15,-5 2-21-15,10 8-38 16,9 6-14-16,14 1-13 16,12 6-4-16,2 0-1 15,5-2 1-15,2-5 9 16,1-5 2-16,18-3 5 16,-1 1 1-16,6-1-4 15,4 5 0-15,-13-2-5 16,0 8-2-16,0 7-3 15,-2 4 1-15,0 14 1 16,0-2 2-16,-8 4 1 0,-1 0 0 16,-12-11 3-16,-6-4 3 15,-17-9 26-15,-8-7 19 16,-11-6 20-16,-3-5 2 16,5-5-16-16,2-2-45 15,15-5 5-15</inkml:trace>
  <inkml:trace contextRef="#ctx0" brushRef="#br0" timeOffset="136771.97">13431 16503 960 0,'0'3'390'0,"-7"13"-207"16,-3 9-70-16,-12 19-47 15,-6 9 2-15,-2 8-29 16,2 5-12-16,3-10-3 16,7-5-3-16,11-21-4 15,6-12 7-15,11-18 7 16,1-16 0-16,4-17 2 16,2-9-7-16,-2-5-11 15,2-1-1-15,-5 3-3 16,-5 1-3-16,-2 9 1 15,3 11 0-15,-1 11-1 16,-1 6-3-16,0 5-15 16,-1 4-8-16,5 12-6 15,7 6 0-15,14 17 9 16,9 2 3-16,10 3 7 16,-2 4 3-16,-1 1 6 15,-6 0 1-15,-7-2 2 0,-3-7 1 16,-17-12 0-16,-13-10 3 15,-16-8 5-15,-14-4 2 16,-24-5-2-16,-6 6-2 16,-19-5-7-16,-1 0-2 15,9 1-3-15,6-1-2 16,27 6-48-16,11-6-56 16</inkml:trace>
  <inkml:trace contextRef="#ctx0" brushRef="#br0" timeOffset="137100.26">13987 16685 975 0,'5'0'442'0,"13"6"-152"0,3 2-106 16,16 17-69-16,0 4-9 15,-1 10-48-15,5 7-20 16,-9-1-12-16,-1-4-12 15,-5-12-127-15,-7-13-108 16</inkml:trace>
  <inkml:trace contextRef="#ctx0" brushRef="#br0" timeOffset="137273.18">14244 16675 839 0,'-7'-3'492'15,"-2"-1"-70"-15,-12 10-207 16,-1 8-46-16,-9 18-68 16,-6 8-16-16,-18 12-42 15,-3 7-15-15,3-6-26 16,4-7-54-16</inkml:trace>
  <inkml:trace contextRef="#ctx0" brushRef="#br0" timeOffset="138070.68">15105 16999 460 0,'19'-20'270'16,"7"-14"-13"-16,3 2-41 15,-5 6 1-15,-1 17-40 16,1 10-39-16,-2 23-57 15,-7 4-16-15,-5 3-7 16,-3 0-5-16,1-16-12 16,7-2-1-16,9-15 6 15,5-10 0-15,4-14-4 16,-1-8-5-16,-9 2-16 16,-6 4-5-16,-12 16-23 15,-2 8-10-15,-8 19-73 16,0 8-56-16</inkml:trace>
  <inkml:trace contextRef="#ctx0" brushRef="#br0" timeOffset="138226.97">15060 17182 1064 0,'-2'2'427'0,"10"8"-242"15,6-3-32-15,14 1-31 16,15 0-24-16,15-3-57 15,8 0-16-15,17-1-33 16,3-2-1-16</inkml:trace>
  <inkml:trace contextRef="#ctx0" brushRef="#br0" timeOffset="138635.41">16145 16975 740 0,'0'-32'404'0,"2"-24"-39"0,-2-6-202 16,-2 5-14-16,3 15-15 16,0 8-11-16,4 23-26 15,-4 7-25-15,-1 21-49 16,-2 10-22-16,-4 25-16 15,5 15 12-15,3 12 10 16,7 0 1-16,-3-15 5 16,2-13 11-16,-5-19-81 15,-1-5-82-15</inkml:trace>
  <inkml:trace contextRef="#ctx0" brushRef="#br0" timeOffset="138791.91">16464 17086 1451 0,'-3'-3'568'0,"3"3"-431"0,0 1-49 16,0-1-64-16,0 0-3 16,0 0-109-16,0 10-98 15</inkml:trace>
  <inkml:trace contextRef="#ctx0" brushRef="#br0" timeOffset="139174.5">16604 16832 1417 0,'0'-2'513'0,"2"-3"-415"15,5 5-52-15,14 10 10 16,10 6-13-16,17 16-8 15,9 1-4-15,6 0-11 16,-6-1-5-16,-11-7 0 16,-9-2 1-16,-23-10-1 15,-9-2 1-15,-23-11-4 16,-12 0-4-16,-18-3-7 16,-11-3-4-16,2 0-10 15,5-6 2-15,24-3 0 16,9-6 2-16,24-8 1 0,18 1-1 0,15-10 1 31,14-3 2-31,7-2 6 0,-4 2 11 0,-18 6 37 31,-18 4 15-31,-28 11 10 16,-22 6-10-16,-30 10-40 16,-11 8-17-16,-7 11 1 15,5 2-37-15,30 10 413 16</inkml:trace>
  <inkml:trace contextRef="#ctx0" brushRef="#br0" timeOffset="139800.12">17572 16579 1012 0,'0'0'430'0,"11"5"-223"16,-6 4-78-16,6 17-53 16,-8 1-5-16,-6 2-13 15,2 0-9-15,0-5-14 16,4-8-5-16,5-11 6 15,7-5 3-15,2-14-1 16,4-9-2-16,2-6-14 0,-4-1-4 16,-2 1-7-16,-2 3-3 15,-9 7-10-15,1 7-15 16,-3 19-1-16,0 9 2 16,1 14 7-16,0 3 14 15,-2-1 0-15,4 2 2 16,3-12 6-16,3-8 6 15,5-14 13-15,-4-10 2 16,2-9-1-16,-5-3-5 16,0-3-12-16,2 3-5 0,-3 6-11 15,-1 3-8-15,2 16-5 16,0 12 0-16,2 9 6 16,-3 8 7-16,1 0-11 15,0-2-51-15,-1-6-178 16</inkml:trace>
  <inkml:trace contextRef="#ctx0" brushRef="#br0" timeOffset="140007.07">17508 16936 1166 0,'8'-3'460'16,"18"-2"-293"-16,14-2-41 15,29 3-10-15,14 2-25 16,16 4-45-16,-5 5-8 0,-13-1-12 16,-9 2-49-16,-22-3-168 15,-8-1-370-15</inkml:trace>
  <inkml:trace contextRef="#ctx0" brushRef="#br0" timeOffset="140398.49">17932 17142 749 0,'-23'-1'384'0,"-16"1"-99"15,-17 0-123-15,22 4-15 32,17-1-40-32,0 0-23 0,-33 9-38 0,12 2-13 15,30 3-13-15,24-2-3 0,19 7 3 16,8 2 1-16,6 8-2 15,-6 2-3-15,-10-2-1 16,-16-4 6-16,-29-11 15 16,-11-7 6-16,-23-19 5 15,-1-5-5-15,7-6-64 16,0-2-55-16</inkml:trace>
  <inkml:trace contextRef="#ctx0" brushRef="#br0" timeOffset="148395.75">18889 16955 920 0,'8'12'421'0,"4"5"-195"16,-16 15-115-16,-10 4-26 15,-20 1-101-15,-11-4-70 16,-4-8-227-16</inkml:trace>
  <inkml:trace contextRef="#ctx0" brushRef="#br0" timeOffset="148833.13">19467 16712 863 0,'-11'0'402'0,"-21"0"-167"16,2 7-76-16,1 12-94 16,-2 3-26-16,17 12-31 15,9 3-8-15,20 1 2 16,18-1 5-16,9-13 12 15,2-9 4-15,2-11 7 0,-5-4 4 16,-19-12 10-16,-5-4 2 16,-21-12-22-16,-14-7-55 15,-3 1-163-15,-6-4-75 16,-8-5-211-16,3-1 38 16,-3-1 151-16,7 4 111 15,13 14 301-15,10 8 66 16,10 13 45-16,5 7-33 15,2 6-74-15,3 6-60 0</inkml:trace>
  <inkml:trace contextRef="#ctx0" brushRef="#br0" timeOffset="149114.31">19719 16896 526 0,'0'15'290'15,"0"14"-55"-15,-2-7-75 16,-4-5-8-16,2-7-19 16,-1-7-11-16,0-6-23 15,0-8-5-15,3-12-27 16,2-11-21-16,8-10-19 16,4-1-1-16,10 5 16 15,1 6 9-15,6 13 19 16,4 8-1-16,-1 15-25 0,5 10-11 15,-13 13-18-15,-4 6-5 16,-17 9-3-16,-3 5-8 16,4 1-96-16,2-1-124 15</inkml:trace>
  <inkml:trace contextRef="#ctx0" brushRef="#br0" timeOffset="149614.96">20076 16719 865 0,'-4'2'412'0,"-10"5"-160"15,8 10-87-15,-5 10-79 16,4 5-20-16,9 6-25 15,3-3-8-15,13-3-12 16,-1-9-5-16,0-12 0 16,0-6 3-16,-6-12 8 15,-1-6 3-15,-6-7-2 16,-2-4-4-16,-2 0-9 16,-1 2-4-16,1 10-7 15,-1 3-10-15,0 11-9 0,2 9 0 16,1 7 0-16,5 6 7 15,6 0 7-15,2-2 1 16,7-11 0-16,2-6 4 16,3-8 3-16,-1-9 1 15,-4-7 5-15,-5-8-1 16,2-5 10-16,-1 0 5 16,5 2 2-16,-3 3-1 15,0 11-6-15,3 8-4 16,-4 14 5-16,4 10 4 0,-15 8 10 15,-9 5 1-15,0 10-7 16,-10-1-2-16,1-2-72 16,3-4 173-16</inkml:trace>
  <inkml:trace contextRef="#ctx0" brushRef="#br0" timeOffset="150506.22">20951 16718 1003 0,'10'3'404'0,"5"9"-233"16,2 7-71-16,-3 15-25 15,-7 5-9-15,-8 5-25 16,-6 0-10-16,-4-12-13 15,5-3-3-15,4-18-19 16,2-4-6-16,6-13-8 16,-4-12-4-16,6-12 13 15,2-2 3-15,2-8 5 16,2 5 2-16,-2 6-1 16,-7 5 16-16,-1 14 22 15,-5 9 7-15,-10 17 18 16,7 13-10-16,-6 10-18 15,10 4-6-15,14-4-16 16,5-5-3-16,14-8-24 16,3-12-34-16,5-14-75 0,4-7-26 15,4-19-38-15,-3 0 19 16,-8-12 71-16,0-2 26 16,-10 2 59-16,0 2 46 15,-3 12 90-15,-15 8 34 16,-3 17 55-16,-12 8-16 15,-12 21-69-15,4 13-32 16,-19 2-52-16,-1 2-14 0,0-9-12 16,-4-9 1-16,11-22-27 15,5-6-22-15,5-21-25 16,3-10-6-16,13-3 19 16,2-6 17-16,10 2 20 15,4 2 2-15,4 11 7 16,1 8 4-16,-1 16 17 15,6 11 8-15,-3 19 5 16,-4 6 1-16,5 7-12 16,-6-4-6-16,-4-15-8 15,9-1-4-15,-1-17 1 16,3-7 2-16,4-16 2 16,-4-8 0-16,-6-11 0 15,-3-4-1-15,-1 7-3 16,-1-1-2-16,-3 14-5 15,-2 7 2-15,-3 13 2 16,0 10 4-16,-1 17 2 16,2 9-2-16,-5 6 11 0,-1-3-41 15,2-6-154-15</inkml:trace>
  <inkml:trace contextRef="#ctx0" brushRef="#br0" timeOffset="150959.34">22235 16812 625 0,'-3'7'365'0,"-1"15"25"16,-1 1-247-16,2 7-85 15,-1-2-10-15,1-11-29 16,2 2-4-16,1-14 12 15,1-5 2-15,-1-10 9 0,0-11 10 16,0-9 5-16,1-2 7 16,6-4-5-16,2 0-2 15,11 3 22-15,5 6 2 16,5 15 6-16,0 8-6 16,-5 19-34-16,-11 10-11 15,-4 16-10-15,-4 3-3 16,-2 3 5-16,0-5-55 15,3-14-167-15</inkml:trace>
  <inkml:trace contextRef="#ctx0" brushRef="#br0" timeOffset="151271.93">22553 16864 1097 0,'0'4'443'0,"8"4"-262"15,5-3-65-15,8-2 3 16,4-3-20-16,2-6-27 16,0-1-9-16,-5-9-21 15,-4 0-5-15,-11-7-6 16,-7-3-2-16,-11 7-10 16,-9 0-5-16,-10 7-9 15,-1 4-8-15,1 10-12 0,2 7-5 16,11 19-3-16,7 9 3 15,5 10 9-15,0 4 4 16,5 4 7-16,4 5 2 16,3 0 1-16,7 6 4 15,3-10 2-15,0-9 2 16,2-14-98-16,-1-13-76 16</inkml:trace>
  <inkml:trace contextRef="#ctx0" brushRef="#br0" timeOffset="151475.51">22854 16745 1430 0,'3'5'574'0,"-5"19"-366"16,-3 7-62-16,-3 15-61 15,-1 4-27-15,11 1-76 16,3-5 417-16</inkml:trace>
  <inkml:trace contextRef="#ctx0" brushRef="#br0" timeOffset="151865.96">23005 16811 698 0,'1'-9'432'16,"-1"-5"25"-16,0 12-284 16,3 6-37-16,3 18-32 15,2 6-26-15,8 8-18 16,0 5-17-16,1-9-22 16,1 0-3-16,6-19-2 15,3-13 3-15,6-13 9 16,2-14 4-16,-6-8 1 15,-4 1-1-15,-10-2-10 16,-8 4-11-16,-8 9-144 16,-4 6-70-16</inkml:trace>
  <inkml:trace contextRef="#ctx0" brushRef="#br0" timeOffset="152053.91">23407 16969 1460 0,'7'5'680'0,"0"2"-307"0,2 8-214 16,0 2-52-16,-6-3-69 15,2 0-2-15</inkml:trace>
</inkml:ink>
</file>

<file path=ppt/ink/ink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8T10:44:55.107"/>
    </inkml:context>
    <inkml:brush xml:id="br0">
      <inkml:brushProperty name="width" value="0.05292" units="cm"/>
      <inkml:brushProperty name="height" value="0.05292" units="cm"/>
      <inkml:brushProperty name="color" value="#7030A0"/>
    </inkml:brush>
  </inkml:definitions>
  <inkml:trace contextRef="#ctx0" brushRef="#br0">11417 11087 164 0,'2'1'153'0,"1"-1"22"16,-6 1-24-16,2-1-13 16,0 0-21-16,0 0-10 15,0 0-21-15,0 0-9 16,0 0-14 0,-1 0-2-16,2 0 4 0,0 0 4 0,0 0 2 15,0 0 2 1,0 0 4-16,-1 0-1 15,-9 25-4-15,-28 31-3 16,1-19-16-16,-6 9 24 16,-6 5 1-16,1 2-7 15,13-6-5-15,8-11-34 0,19-19-17 0,6-10-3 16,11-13-9 0,7-6-39-16,1-6-166 0,1 2-368 15</inkml:trace>
  <inkml:trace contextRef="#ctx0" brushRef="#br0" timeOffset="1231.1299">17612 11102 172 0,'1'-4'139'0,"4"-5"43"16,-2 4-35-16,-3-2-23 15,1 6-9-15,-3-2-22 16,0 3-15-16,2 0-29 16,-1-1-9-16,1 0-1 15,0 0 6-15,0 0 14 16,0 0 6-16,0-1 0 15,0 1-1-15,0 0-5 16,0 0-5-16,0 0-14 0,0 0-5 16,0-1-10-16,0 1-3 15,-1 0-2-15,0 0-3 16,0 0-5-16,0 0-1 16,0 0-2-16,-1 1 6 15,1 0 13-15,0 0 9 16,-4 8 20-16,2 15 4 15,-47 39 3-15,27-26-6 16,-7 4 11-16,2-1-6 0,3-5-11 16,7-9-4-16,12-11-31 15,6-7-1-15,1-8 5 16,4-3-26-16,-5-4-148 16,0 1-221-16</inkml:trace>
  <inkml:trace contextRef="#ctx0" brushRef="#br0" timeOffset="4704.12">17353 12284 282 0,'3'-2'167'15,"1"-1"-9"-15,1-1-16 0,-2-2-26 16,1 4-13-16,-4-1-21 15,0 2-7 1,0 0-15-16,0 1-7 16,0 0-12-16,-1 0-2 15,-1 0 1-15,1 0-1 0,0 0 4 0,0 0-2 16,-6 5 1-16,-9 14 4 16,-31 38 3-16,26-23 20 15,-4 9 6 1,0 1-6-16,3-5-17 0,1-8-22 0,11-11-20 15,3-4-2-15,5-6-1 16,3-4 2-16,5-8-87 16,7-7-160-1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211446-9763-490C-9B42-7CF221C0678C}" type="datetimeFigureOut">
              <a:rPr lang="en-US" smtClean="0"/>
              <a:t>11/4/2024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8264D0-572B-4170-A745-EE9C781228E6}" type="slidenum">
              <a:rPr lang="en-US" smtClean="0"/>
              <a:t>‹#›</a:t>
            </a:fld>
            <a:endParaRPr lang="en-US"/>
          </a:p>
        </p:txBody>
      </p:sp>
    </p:spTree>
    <p:extLst>
      <p:ext uri="{BB962C8B-B14F-4D97-AF65-F5344CB8AC3E}">
        <p14:creationId xmlns:p14="http://schemas.microsoft.com/office/powerpoint/2010/main" val="213770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2</a:t>
            </a:fld>
            <a:endParaRPr lang="el-GR"/>
          </a:p>
        </p:txBody>
      </p:sp>
    </p:spTree>
    <p:extLst>
      <p:ext uri="{BB962C8B-B14F-4D97-AF65-F5344CB8AC3E}">
        <p14:creationId xmlns:p14="http://schemas.microsoft.com/office/powerpoint/2010/main" val="208718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450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941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284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CB121-525A-438D-8FD9-7B2708CF85C9}"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517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41</a:t>
            </a:fld>
            <a:endParaRPr lang="el-GR"/>
          </a:p>
        </p:txBody>
      </p:sp>
    </p:spTree>
    <p:extLst>
      <p:ext uri="{BB962C8B-B14F-4D97-AF65-F5344CB8AC3E}">
        <p14:creationId xmlns:p14="http://schemas.microsoft.com/office/powerpoint/2010/main" val="2778159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7"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7" y="4421084"/>
            <a:ext cx="3309803" cy="1260629"/>
          </a:xfrm>
        </p:spPr>
        <p:txBody>
          <a:bodyPr>
            <a:normAutofit/>
          </a:bodyPr>
          <a:lstStyle>
            <a:lvl1pPr marL="0" indent="0" algn="l">
              <a:buNone/>
              <a:defRPr sz="1800">
                <a:solidFill>
                  <a:srgbClr val="42424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fld id="{1D8BD707-D9CF-40AE-B4C6-C98DA3205C09}" type="datetimeFigureOut">
              <a:rPr lang="en-US" smtClean="0"/>
              <a:pPr/>
              <a:t>11/4/2024</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70"/>
            <a:ext cx="2831592" cy="365125"/>
          </a:xfrm>
        </p:spPr>
        <p:txBody>
          <a:bodyPr>
            <a:normAutofit/>
          </a:bodyPr>
          <a:lstStyle>
            <a:lvl1pPr>
              <a:defRPr>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12"/>
          </p:nvPr>
        </p:nvSpPr>
        <p:spPr>
          <a:xfrm>
            <a:off x="4649097" y="5719970"/>
            <a:ext cx="643666" cy="365125"/>
          </a:xfrm>
        </p:spPr>
        <p:txBody>
          <a:bodyPr/>
          <a:lstStyle>
            <a:lvl1pPr>
              <a:defRPr>
                <a:solidFill>
                  <a:schemeClr val="accent1"/>
                </a:solidFill>
              </a:defRPr>
            </a:lvl1pPr>
          </a:lstStyle>
          <a:p>
            <a:fld id="{B6F15528-21DE-4FAA-801E-634DDDAF4B2B}" type="slidenum">
              <a:rPr lang="en-US" smtClean="0">
                <a:solidFill>
                  <a:srgbClr val="94C600"/>
                </a:solidFill>
              </a:rPr>
              <a:pPr/>
              <a:t>‹#›</a:t>
            </a:fld>
            <a:endParaRPr lang="en-US" dirty="0">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46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9626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7"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76578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4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24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0F6FC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083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31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520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347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014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785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107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189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18960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091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128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517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7"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7" y="4421084"/>
            <a:ext cx="3309803" cy="1260629"/>
          </a:xfrm>
        </p:spPr>
        <p:txBody>
          <a:bodyPr>
            <a:normAutofit/>
          </a:bodyPr>
          <a:lstStyle>
            <a:lvl1pPr marL="0" indent="0" algn="l">
              <a:buNone/>
              <a:defRPr sz="1800">
                <a:solidFill>
                  <a:srgbClr val="42424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4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11/4/2024</a:t>
            </a:fld>
            <a:endParaRPr kumimoji="0" lang="en-US" sz="24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70"/>
            <a:ext cx="2831592" cy="365125"/>
          </a:xfrm>
        </p:spPr>
        <p:txBody>
          <a:bodyPr>
            <a:normAutofit/>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4649097" y="5719970"/>
            <a:ext cx="643666" cy="365125"/>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94C6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602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8099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7" y="2900831"/>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6" y="4267204"/>
            <a:ext cx="6637467" cy="1520413"/>
          </a:xfrm>
        </p:spPr>
        <p:txBody>
          <a:bodyPr anchor="t"/>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771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1519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2" y="2316009"/>
            <a:ext cx="3057148"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9" y="2316010"/>
            <a:ext cx="3055717"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419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9904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497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7" y="2900831"/>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6" y="4267204"/>
            <a:ext cx="6637467" cy="1520413"/>
          </a:xfrm>
        </p:spPr>
        <p:txBody>
          <a:bodyPr anchor="t"/>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84373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8" name="Rectangle 57"/>
          <p:cNvSpPr/>
          <p:nvPr/>
        </p:nvSpPr>
        <p:spPr>
          <a:xfrm>
            <a:off x="905573" y="601887"/>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6"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9"/>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2" name="Title 1"/>
          <p:cNvSpPr>
            <a:spLocks noGrp="1"/>
          </p:cNvSpPr>
          <p:nvPr>
            <p:ph type="title"/>
          </p:nvPr>
        </p:nvSpPr>
        <p:spPr>
          <a:xfrm>
            <a:off x="4739833" y="2657438"/>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3" y="4136994"/>
            <a:ext cx="3298784" cy="1517904"/>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2251610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3" y="601887"/>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10" y="693795"/>
            <a:ext cx="3359623" cy="5468112"/>
          </a:xfrm>
        </p:spPr>
        <p:txBody>
          <a:bodyPr/>
          <a:lstStyle>
            <a:lvl1pPr marL="0" indent="0">
              <a:buNone/>
              <a:defRPr sz="3200">
                <a:solidFill>
                  <a:schemeClr val="accent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2" y="4133092"/>
            <a:ext cx="3300573" cy="1519561"/>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9"/>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265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832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7"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423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dirty="0"/>
          </a:p>
        </p:txBody>
      </p:sp>
      <p:sp>
        <p:nvSpPr>
          <p:cNvPr id="6" name="Footer Placeholder 5"/>
          <p:cNvSpPr>
            <a:spLocks noGrp="1"/>
          </p:cNvSpPr>
          <p:nvPr>
            <p:ph type="ftr" sz="quarter" idx="11"/>
          </p:nvPr>
        </p:nvSpPr>
        <p:spPr/>
        <p:txBody>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009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2" y="2316009"/>
            <a:ext cx="3057148"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9" y="2316010"/>
            <a:ext cx="3055717"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11/4/2024</a:t>
            </a:fld>
            <a:endParaRPr lang="en-US" dirty="0"/>
          </a:p>
        </p:txBody>
      </p:sp>
      <p:sp>
        <p:nvSpPr>
          <p:cNvPr id="8" name="Footer Placeholder 7"/>
          <p:cNvSpPr>
            <a:spLocks noGrp="1"/>
          </p:cNvSpPr>
          <p:nvPr>
            <p:ph type="ftr" sz="quarter" idx="11"/>
          </p:nvPr>
        </p:nvSpPr>
        <p:spPr/>
        <p:txBody>
          <a:bodyPr/>
          <a:lstStyle/>
          <a:p>
            <a:endParaRPr lang="en-US" dirty="0">
              <a:solidFill>
                <a:srgbClr val="94C6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56501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11/4/2024</a:t>
            </a:fld>
            <a:endParaRPr lang="en-US" dirty="0"/>
          </a:p>
        </p:txBody>
      </p:sp>
      <p:sp>
        <p:nvSpPr>
          <p:cNvPr id="4" name="Footer Placeholder 3"/>
          <p:cNvSpPr>
            <a:spLocks noGrp="1"/>
          </p:cNvSpPr>
          <p:nvPr>
            <p:ph type="ftr" sz="quarter" idx="11"/>
          </p:nvPr>
        </p:nvSpPr>
        <p:spPr/>
        <p:txBody>
          <a:bodyPr/>
          <a:lstStyle/>
          <a:p>
            <a:endParaRPr lang="en-US" dirty="0">
              <a:solidFill>
                <a:srgbClr val="94C60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07221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11/4/2024</a:t>
            </a:fld>
            <a:endParaRPr lang="en-US" dirty="0"/>
          </a:p>
        </p:txBody>
      </p:sp>
      <p:sp>
        <p:nvSpPr>
          <p:cNvPr id="3" name="Footer Placeholder 2"/>
          <p:cNvSpPr>
            <a:spLocks noGrp="1"/>
          </p:cNvSpPr>
          <p:nvPr>
            <p:ph type="ftr" sz="quarter" idx="11"/>
          </p:nvPr>
        </p:nvSpPr>
        <p:spPr/>
        <p:txBody>
          <a:bodyPr/>
          <a:lstStyle/>
          <a:p>
            <a:endParaRPr lang="en-US" dirty="0">
              <a:solidFill>
                <a:srgbClr val="94C6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64240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3" y="601887"/>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6"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9"/>
            <a:ext cx="3493664" cy="365125"/>
          </a:xfrm>
        </p:spPr>
        <p:txBody>
          <a:bodyPr>
            <a:normAutofit/>
          </a:bodyPr>
          <a:lstStyle/>
          <a:p>
            <a:endParaRPr lang="en-US" dirty="0">
              <a:solidFill>
                <a:srgbClr val="94C600"/>
              </a:solidFill>
            </a:endParaRPr>
          </a:p>
        </p:txBody>
      </p:sp>
      <p:sp>
        <p:nvSpPr>
          <p:cNvPr id="2" name="Title 1"/>
          <p:cNvSpPr>
            <a:spLocks noGrp="1"/>
          </p:cNvSpPr>
          <p:nvPr>
            <p:ph type="title"/>
          </p:nvPr>
        </p:nvSpPr>
        <p:spPr>
          <a:xfrm>
            <a:off x="4739833" y="2657438"/>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3" y="4136994"/>
            <a:ext cx="3298784" cy="1517904"/>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62407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3" y="601887"/>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10" y="693795"/>
            <a:ext cx="3359623" cy="5468112"/>
          </a:xfrm>
        </p:spPr>
        <p:txBody>
          <a:bodyPr/>
          <a:lstStyle>
            <a:lvl1pPr marL="0" indent="0">
              <a:buNone/>
              <a:defRPr sz="3200">
                <a:solidFill>
                  <a:schemeClr val="accent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2" y="4133092"/>
            <a:ext cx="3300573" cy="1519561"/>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dirty="0"/>
          </a:p>
        </p:txBody>
      </p:sp>
      <p:sp>
        <p:nvSpPr>
          <p:cNvPr id="6" name="Footer Placeholder 5"/>
          <p:cNvSpPr>
            <a:spLocks noGrp="1"/>
          </p:cNvSpPr>
          <p:nvPr>
            <p:ph type="ftr" sz="quarter" idx="11"/>
          </p:nvPr>
        </p:nvSpPr>
        <p:spPr>
          <a:xfrm>
            <a:off x="4641448" y="5724839"/>
            <a:ext cx="3493664" cy="365125"/>
          </a:xfrm>
        </p:spPr>
        <p:txBody>
          <a:bodyPr>
            <a:normAutofit/>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49575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91"/>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1"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1"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6"/>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11/4/2024</a:t>
            </a:fld>
            <a:endParaRPr lang="en-US" dirty="0"/>
          </a:p>
        </p:txBody>
      </p:sp>
      <p:sp>
        <p:nvSpPr>
          <p:cNvPr id="5" name="Footer Placeholder 4"/>
          <p:cNvSpPr>
            <a:spLocks noGrp="1"/>
          </p:cNvSpPr>
          <p:nvPr>
            <p:ph type="ftr" sz="quarter" idx="3"/>
          </p:nvPr>
        </p:nvSpPr>
        <p:spPr>
          <a:xfrm>
            <a:off x="4641448" y="5852164"/>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4"/>
          </p:nvPr>
        </p:nvSpPr>
        <p:spPr>
          <a:xfrm>
            <a:off x="4649096" y="224495"/>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34418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274313" algn="l" defTabSz="914377"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64" indent="-274313" algn="l" defTabSz="914377"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377" indent="-228594" algn="l" defTabSz="914377"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684" indent="-228594" algn="l" defTabSz="914377"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47" indent="-228594" algn="l" defTabSz="914377"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866"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29"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192"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355"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0"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0"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5296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91"/>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1"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1"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6"/>
            <a:ext cx="2133600" cy="365125"/>
          </a:xfrm>
          <a:prstGeom prst="rect">
            <a:avLst/>
          </a:prstGeom>
        </p:spPr>
        <p:txBody>
          <a:bodyPr vert="horz" lIns="91440" tIns="45720" rIns="91440" bIns="45720" rtlCol="0" anchor="ctr"/>
          <a:lstStyle>
            <a:lvl1pPr algn="r">
              <a:defRPr sz="1200">
                <a:solidFill>
                  <a:srgbClr val="FEFEF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11/4/2024</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641448" y="5852164"/>
            <a:ext cx="3502152"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649096" y="224495"/>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0423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377"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274313" algn="l" defTabSz="914377"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64" indent="-274313" algn="l" defTabSz="914377"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377" indent="-228594" algn="l" defTabSz="914377"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684" indent="-228594" algn="l" defTabSz="914377"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47" indent="-228594" algn="l" defTabSz="914377"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866"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29"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192"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355"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gif"/><Relationship Id="rId1" Type="http://schemas.openxmlformats.org/officeDocument/2006/relationships/slideLayout" Target="../slideLayouts/slideLayout13.x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8" Type="http://schemas.openxmlformats.org/officeDocument/2006/relationships/image" Target="../media/image2400.png"/><Relationship Id="rId13" Type="http://schemas.openxmlformats.org/officeDocument/2006/relationships/image" Target="../media/image29.png"/><Relationship Id="rId3" Type="http://schemas.openxmlformats.org/officeDocument/2006/relationships/image" Target="../media/image10.jpeg"/><Relationship Id="rId7" Type="http://schemas.openxmlformats.org/officeDocument/2006/relationships/image" Target="../media/image230.png"/><Relationship Id="rId12" Type="http://schemas.openxmlformats.org/officeDocument/2006/relationships/image" Target="../media/image28.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220.png"/><Relationship Id="rId11" Type="http://schemas.openxmlformats.org/officeDocument/2006/relationships/image" Target="../media/image270.png"/><Relationship Id="rId5" Type="http://schemas.openxmlformats.org/officeDocument/2006/relationships/image" Target="../media/image90.png"/><Relationship Id="rId10" Type="http://schemas.openxmlformats.org/officeDocument/2006/relationships/image" Target="../media/image210.png"/><Relationship Id="rId4" Type="http://schemas.openxmlformats.org/officeDocument/2006/relationships/image" Target="../media/image11.jpeg"/><Relationship Id="rId9" Type="http://schemas.openxmlformats.org/officeDocument/2006/relationships/image" Target="../media/image260.png"/></Relationships>
</file>

<file path=ppt/slides/_rels/slide13.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 Id="rId5" Type="http://schemas.openxmlformats.org/officeDocument/2006/relationships/image" Target="../media/image90.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NULL"/><Relationship Id="rId5" Type="http://schemas.openxmlformats.org/officeDocument/2006/relationships/image" Target="NUL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1.emf"/><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customXml" Target="../ink/ink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customXml" Target="../ink/ink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1.emf"/><Relationship Id="rId4" Type="http://schemas.openxmlformats.org/officeDocument/2006/relationships/customXml" Target="../ink/ink4.xml"/></Relationships>
</file>

<file path=ppt/slides/_rels/slide35.xml.rels><?xml version="1.0" encoding="UTF-8" standalone="yes"?>
<Relationships xmlns="http://schemas.openxmlformats.org/package/2006/relationships"><Relationship Id="rId3" Type="http://schemas.openxmlformats.org/officeDocument/2006/relationships/image" Target="../media/image900.png"/><Relationship Id="rId7" Type="http://schemas.openxmlformats.org/officeDocument/2006/relationships/image" Target="../media/image23.emf"/><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customXml" Target="../ink/ink6.xml"/><Relationship Id="rId5" Type="http://schemas.openxmlformats.org/officeDocument/2006/relationships/image" Target="../media/image22.emf"/><Relationship Id="rId4" Type="http://schemas.openxmlformats.org/officeDocument/2006/relationships/customXml" Target="../ink/ink5.xml"/></Relationships>
</file>

<file path=ppt/slides/_rels/slide36.xml.rels><?xml version="1.0" encoding="UTF-8" standalone="yes"?>
<Relationships xmlns="http://schemas.openxmlformats.org/package/2006/relationships"><Relationship Id="rId3" Type="http://schemas.openxmlformats.org/officeDocument/2006/relationships/image" Target="../media/image900.png"/><Relationship Id="rId7" Type="http://schemas.openxmlformats.org/officeDocument/2006/relationships/image" Target="../media/image24.emf"/><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customXml" Target="../ink/ink8.xml"/><Relationship Id="rId5" Type="http://schemas.openxmlformats.org/officeDocument/2006/relationships/image" Target="../media/image200.emf"/><Relationship Id="rId4" Type="http://schemas.openxmlformats.org/officeDocument/2006/relationships/customXml" Target="../ink/ink7.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9884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81600"/>
          </a:xfrm>
        </p:spPr>
        <p:txBody>
          <a:bodyPr>
            <a:noAutofit/>
          </a:bodyPr>
          <a:lstStyle/>
          <a:p>
            <a:r>
              <a:rPr lang="el-GR" sz="1800" b="1" dirty="0"/>
              <a:t>Ευσταθής ισορροπία (</a:t>
            </a:r>
            <a:r>
              <a:rPr lang="en-US" sz="1800" b="1" dirty="0"/>
              <a:t>stable equilibrium)</a:t>
            </a:r>
          </a:p>
          <a:p>
            <a:pPr lvl="1"/>
            <a:r>
              <a:rPr lang="el-GR" sz="1600" dirty="0"/>
              <a:t>Ένα σύστημα λέγεται ευσταθούς ισορροπίας όταν οποιαδήποτε μεταβολή μακριά από τη θέση ισορροπίας του έχει ως συνέπεια την έγερση μιας δύναμης που επαναφέρει το σύστημα στη θέση ισορροπίας του</a:t>
            </a:r>
          </a:p>
          <a:p>
            <a:pPr lvl="2"/>
            <a:r>
              <a:rPr lang="el-GR" sz="1600" dirty="0"/>
              <a:t>Παραδείγματα: </a:t>
            </a:r>
            <a:r>
              <a:rPr lang="el-GR" sz="1400" dirty="0"/>
              <a:t>σύστημα σώματος-ελατηρίου</a:t>
            </a:r>
            <a:r>
              <a:rPr lang="en-US" sz="1400" dirty="0"/>
              <a:t>, </a:t>
            </a:r>
            <a:r>
              <a:rPr lang="el-GR" sz="1400" dirty="0"/>
              <a:t>σύστημα μπίλιας-κυρτού μπώλ-Γης</a:t>
            </a:r>
          </a:p>
          <a:p>
            <a:endParaRPr lang="el-GR" sz="500" b="1" dirty="0"/>
          </a:p>
          <a:p>
            <a:r>
              <a:rPr lang="el-GR" sz="1800" b="1" dirty="0"/>
              <a:t>Ασταθής ισορροπία (</a:t>
            </a:r>
            <a:r>
              <a:rPr lang="en-US" sz="1800" b="1" dirty="0"/>
              <a:t>unstable equilibrium)</a:t>
            </a:r>
          </a:p>
          <a:p>
            <a:pPr lvl="1"/>
            <a:r>
              <a:rPr lang="el-GR" sz="1600" dirty="0"/>
              <a:t>Ένα σύστημα λέγεται ασταθούς ισορροπίας όταν οποιαδήποτε μεταβολή μακριά από τη θέση ισορροπίας του έχει ως συνέπεια την έγερση μιας δύναμης που απομακρύνει περισσότερο το σύστημα από τη θέση ισορροπίας του</a:t>
            </a:r>
          </a:p>
          <a:p>
            <a:pPr lvl="2"/>
            <a:r>
              <a:rPr lang="el-GR" sz="1600" dirty="0"/>
              <a:t>Παραδείγματα: </a:t>
            </a:r>
            <a:r>
              <a:rPr lang="el-GR" sz="1400" dirty="0"/>
              <a:t>σύστημα μολυβιού-Γης που ισορροπεί στη μύτη του επάνω σε μια επιφάνεια, σύστημα μπάλας-Γης στην κορυφή ενός λόφου</a:t>
            </a:r>
          </a:p>
          <a:p>
            <a:endParaRPr lang="el-GR" sz="300" b="1" dirty="0"/>
          </a:p>
          <a:p>
            <a:r>
              <a:rPr lang="el-GR" sz="1800" b="1" dirty="0"/>
              <a:t>Ουδέτερη ισορροπία (</a:t>
            </a:r>
            <a:r>
              <a:rPr lang="en-US" sz="1800" b="1" dirty="0"/>
              <a:t>neutral equilibrium)</a:t>
            </a:r>
            <a:endParaRPr lang="el-GR" sz="1800" b="1" dirty="0"/>
          </a:p>
          <a:p>
            <a:pPr lvl="1"/>
            <a:r>
              <a:rPr lang="el-GR" sz="1600" dirty="0"/>
              <a:t>Ένα σύστημα λέγεται ουδέτερης ισορροπίας</a:t>
            </a:r>
            <a:r>
              <a:rPr lang="en-US" sz="1600" dirty="0"/>
              <a:t> </a:t>
            </a:r>
            <a:r>
              <a:rPr lang="el-GR" sz="1600" dirty="0"/>
              <a:t>αν η θέση ισορροπίας του δεν εξαρτάται από μετατοπίσεις από την αρχική του θέση, δηλ. όταν παραμένει στη νέα του θέση μετά από κάποια μετατόπιση χωρίς να επιστρέφει πίσω στην αρχική του θέση</a:t>
            </a:r>
          </a:p>
          <a:p>
            <a:pPr lvl="2"/>
            <a:r>
              <a:rPr lang="el-GR" sz="1600" dirty="0"/>
              <a:t>Παράδειγμα: </a:t>
            </a:r>
            <a:r>
              <a:rPr lang="el-GR" sz="1400" dirty="0"/>
              <a:t>σύστημα μπάλας-οριζόντιου εδάφους, σύστημα βιβλίου πλευρικά τοποθετημένου-οριζόντιου εδάφους</a:t>
            </a:r>
            <a:endParaRPr lang="en-US" sz="1400" dirty="0"/>
          </a:p>
        </p:txBody>
      </p:sp>
    </p:spTree>
    <p:extLst>
      <p:ext uri="{BB962C8B-B14F-4D97-AF65-F5344CB8AC3E}">
        <p14:creationId xmlns:p14="http://schemas.microsoft.com/office/powerpoint/2010/main" val="266058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00200"/>
            <a:ext cx="7992532" cy="4495800"/>
          </a:xfrm>
          <a:prstGeom prst="rect">
            <a:avLst/>
          </a:prstGeom>
        </p:spPr>
      </p:pic>
      <mc:AlternateContent xmlns:mc="http://schemas.openxmlformats.org/markup-compatibility/2006">
        <mc:Choice xmlns:p14="http://schemas.microsoft.com/office/powerpoint/2010/main" Requires="p14">
          <p:contentPart p14:bwMode="auto" r:id="rId3">
            <p14:nvContentPartPr>
              <p14:cNvPr id="3" name="Ink 2"/>
              <p14:cNvContentPartPr/>
              <p14:nvPr/>
            </p14:nvContentPartPr>
            <p14:xfrm>
              <a:off x="2183040" y="3798360"/>
              <a:ext cx="6327360" cy="1681200"/>
            </p14:xfrm>
          </p:contentPart>
        </mc:Choice>
        <mc:Fallback>
          <p:pic>
            <p:nvPicPr>
              <p:cNvPr id="3" name="Ink 2"/>
              <p:cNvPicPr/>
              <p:nvPr/>
            </p:nvPicPr>
            <p:blipFill>
              <a:blip r:embed="rId4"/>
              <a:stretch>
                <a:fillRect/>
              </a:stretch>
            </p:blipFill>
            <p:spPr>
              <a:xfrm>
                <a:off x="2176200" y="3791160"/>
                <a:ext cx="6339600" cy="1697400"/>
              </a:xfrm>
              <a:prstGeom prst="rect">
                <a:avLst/>
              </a:prstGeom>
            </p:spPr>
          </p:pic>
        </mc:Fallback>
      </mc:AlternateContent>
    </p:spTree>
    <p:extLst>
      <p:ext uri="{BB962C8B-B14F-4D97-AF65-F5344CB8AC3E}">
        <p14:creationId xmlns:p14="http://schemas.microsoft.com/office/powerpoint/2010/main" val="13517021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22222" cy="5029200"/>
              </a:xfrm>
            </p:spPr>
            <p:txBody>
              <a:bodyPr/>
              <a:lstStyle/>
              <a:p>
                <a:r>
                  <a:rPr lang="el-GR" dirty="0"/>
                  <a:t>Η κλίση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𝑑𝑥</m:t>
                        </m:r>
                      </m:den>
                    </m:f>
                  </m:oMath>
                </a14:m>
                <a:r>
                  <a:rPr lang="el-GR" dirty="0"/>
                  <a:t> μας πληροφορεί για την ευστάθεια ή αστάθεια ενός συστήματος</a:t>
                </a:r>
                <a:endParaRPr lang="en-US" sz="1400" dirty="0"/>
              </a:p>
              <a:p>
                <a:r>
                  <a:rPr lang="el-GR" b="1" dirty="0"/>
                  <a:t>Παραδείγματα: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22222" cy="5029200"/>
              </a:xfrm>
              <a:blipFill rotWithShape="0">
                <a:blip r:embed="rId2"/>
                <a:stretch>
                  <a:fillRect r="-308"/>
                </a:stretch>
              </a:blipFill>
            </p:spPr>
            <p:txBody>
              <a:bodyPr/>
              <a:lstStyle/>
              <a:p>
                <a:r>
                  <a:rPr lang="el-GR">
                    <a:noFill/>
                  </a:rPr>
                  <a:t> </a:t>
                </a:r>
              </a:p>
            </p:txBody>
          </p:sp>
        </mc:Fallback>
      </mc:AlternateContent>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948" r="2417"/>
          <a:stretch/>
        </p:blipFill>
        <p:spPr>
          <a:xfrm>
            <a:off x="4783669" y="3513667"/>
            <a:ext cx="3886200" cy="299143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862" y="3581401"/>
            <a:ext cx="4073166" cy="2922468"/>
          </a:xfrm>
          <a:prstGeom prst="rect">
            <a:avLst/>
          </a:prstGeom>
        </p:spPr>
      </p:pic>
      <mc:AlternateContent xmlns:mc="http://schemas.openxmlformats.org/markup-compatibility/2006" xmlns:a14="http://schemas.microsoft.com/office/drawing/2010/main">
        <mc:Choice Requires="a14">
          <p:sp>
            <p:nvSpPr>
              <p:cNvPr id="7" name="Horizontal Scroll 6"/>
              <p:cNvSpPr/>
              <p:nvPr/>
            </p:nvSpPr>
            <p:spPr>
              <a:xfrm>
                <a:off x="6558747" y="674080"/>
                <a:ext cx="1814528" cy="86501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𝑑𝑥</m:t>
                          </m:r>
                        </m:den>
                      </m:f>
                    </m:oMath>
                  </m:oMathPara>
                </a14:m>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Choice>
        <mc:Fallback xmlns="">
          <p:sp>
            <p:nvSpPr>
              <p:cNvPr id="7" name="Horizontal Scroll 6"/>
              <p:cNvSpPr>
                <a:spLocks noRot="1" noChangeAspect="1" noMove="1" noResize="1" noEditPoints="1" noAdjustHandles="1" noChangeArrowheads="1" noChangeShapeType="1" noTextEdit="1"/>
              </p:cNvSpPr>
              <p:nvPr/>
            </p:nvSpPr>
            <p:spPr>
              <a:xfrm>
                <a:off x="6558747" y="674080"/>
                <a:ext cx="1814528" cy="865011"/>
              </a:xfrm>
              <a:prstGeom prst="horizontalScroll">
                <a:avLst/>
              </a:prstGeom>
              <a:blipFill rotWithShape="0">
                <a:blip r:embed="rId5"/>
                <a:stretch>
                  <a:fillRect/>
                </a:stretch>
              </a:blipFill>
            </p:spPr>
            <p:txBody>
              <a:bodyPr/>
              <a:lstStyle/>
              <a:p>
                <a:r>
                  <a:rPr lang="el-GR">
                    <a:noFill/>
                  </a:rPr>
                  <a:t> </a:t>
                </a:r>
              </a:p>
            </p:txBody>
          </p:sp>
        </mc:Fallback>
      </mc:AlternateContent>
      <p:grpSp>
        <p:nvGrpSpPr>
          <p:cNvPr id="10" name="Group 9"/>
          <p:cNvGrpSpPr/>
          <p:nvPr/>
        </p:nvGrpSpPr>
        <p:grpSpPr>
          <a:xfrm>
            <a:off x="738350" y="4648200"/>
            <a:ext cx="2004850" cy="1855669"/>
            <a:chOff x="738350" y="4648200"/>
            <a:chExt cx="2004850" cy="1855669"/>
          </a:xfrm>
          <a:solidFill>
            <a:srgbClr val="FF0000"/>
          </a:solidFill>
        </p:grpSpPr>
        <p:cxnSp>
          <p:nvCxnSpPr>
            <p:cNvPr id="8" name="Straight Connector 7"/>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 name="Group 10"/>
          <p:cNvGrpSpPr/>
          <p:nvPr/>
        </p:nvGrpSpPr>
        <p:grpSpPr>
          <a:xfrm rot="4929788">
            <a:off x="2814218" y="4069237"/>
            <a:ext cx="2004850" cy="1855669"/>
            <a:chOff x="738350" y="4648200"/>
            <a:chExt cx="2004850" cy="1855669"/>
          </a:xfrm>
          <a:solidFill>
            <a:srgbClr val="FF0000"/>
          </a:solidFill>
        </p:grpSpPr>
        <p:cxnSp>
          <p:nvCxnSpPr>
            <p:cNvPr id="12" name="Straight Connector 11"/>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4" name="TextBox 13"/>
              <p:cNvSpPr txBox="1"/>
              <p:nvPr/>
            </p:nvSpPr>
            <p:spPr>
              <a:xfrm>
                <a:off x="609600" y="2920407"/>
                <a:ext cx="1746376" cy="52591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𝑑𝑥</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&lt;0⇒</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&gt;0</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09600" y="2920407"/>
                <a:ext cx="1746376" cy="525913"/>
              </a:xfrm>
              <a:prstGeom prst="rect">
                <a:avLst/>
              </a:prstGeom>
              <a:blipFill rotWithShape="0">
                <a:blip r:embed="rId6"/>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845303" y="2940090"/>
                <a:ext cx="1746376" cy="52591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𝑑𝑥</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&gt;0⇒</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&lt;0</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845303" y="2940090"/>
                <a:ext cx="1746376" cy="525913"/>
              </a:xfrm>
              <a:prstGeom prst="rect">
                <a:avLst/>
              </a:prstGeom>
              <a:blipFill rotWithShape="0">
                <a:blip r:embed="rId7"/>
                <a:stretch>
                  <a:fillRect/>
                </a:stretch>
              </a:blipFill>
            </p:spPr>
            <p:txBody>
              <a:bodyPr/>
              <a:lstStyle/>
              <a:p>
                <a:r>
                  <a:rPr lang="el-GR">
                    <a:noFill/>
                  </a:rPr>
                  <a:t> </a:t>
                </a:r>
              </a:p>
            </p:txBody>
          </p:sp>
        </mc:Fallback>
      </mc:AlternateContent>
      <p:grpSp>
        <p:nvGrpSpPr>
          <p:cNvPr id="16" name="Group 15"/>
          <p:cNvGrpSpPr/>
          <p:nvPr/>
        </p:nvGrpSpPr>
        <p:grpSpPr>
          <a:xfrm rot="5866485">
            <a:off x="5220308" y="3720364"/>
            <a:ext cx="2004850" cy="1855669"/>
            <a:chOff x="738350" y="4648200"/>
            <a:chExt cx="2004850" cy="1855669"/>
          </a:xfrm>
          <a:solidFill>
            <a:srgbClr val="FF0000"/>
          </a:solidFill>
        </p:grpSpPr>
        <p:cxnSp>
          <p:nvCxnSpPr>
            <p:cNvPr id="17" name="Straight Connector 16"/>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19" name="TextBox 18"/>
              <p:cNvSpPr txBox="1"/>
              <p:nvPr/>
            </p:nvSpPr>
            <p:spPr>
              <a:xfrm>
                <a:off x="4793431" y="2940089"/>
                <a:ext cx="1746376" cy="52591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𝑑𝑥</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&gt;0⇒</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&lt;0</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793431" y="2940089"/>
                <a:ext cx="1746376" cy="525913"/>
              </a:xfrm>
              <a:prstGeom prst="rect">
                <a:avLst/>
              </a:prstGeom>
              <a:blipFill rotWithShape="0">
                <a:blip r:embed="rId8"/>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6808088" y="2931954"/>
                <a:ext cx="1746376" cy="52591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𝑑𝑥</m:t>
                          </m:r>
                        </m:den>
                      </m:f>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&lt;0⇒</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&gt;0</m:t>
                      </m:r>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808088" y="2931954"/>
                <a:ext cx="1746376" cy="525913"/>
              </a:xfrm>
              <a:prstGeom prst="rect">
                <a:avLst/>
              </a:prstGeom>
              <a:blipFill rotWithShape="0">
                <a:blip r:embed="rId9"/>
                <a:stretch>
                  <a:fillRect/>
                </a:stretch>
              </a:blipFill>
            </p:spPr>
            <p:txBody>
              <a:bodyPr/>
              <a:lstStyle/>
              <a:p>
                <a:r>
                  <a:rPr lang="el-GR">
                    <a:noFill/>
                  </a:rPr>
                  <a:t> </a:t>
                </a:r>
              </a:p>
            </p:txBody>
          </p:sp>
        </mc:Fallback>
      </mc:AlternateContent>
      <p:grpSp>
        <p:nvGrpSpPr>
          <p:cNvPr id="21" name="Group 20"/>
          <p:cNvGrpSpPr/>
          <p:nvPr/>
        </p:nvGrpSpPr>
        <p:grpSpPr>
          <a:xfrm rot="347892">
            <a:off x="6310191" y="4011072"/>
            <a:ext cx="2004850" cy="1855669"/>
            <a:chOff x="738350" y="4648200"/>
            <a:chExt cx="2004850" cy="1855669"/>
          </a:xfrm>
          <a:solidFill>
            <a:srgbClr val="FF0000"/>
          </a:solidFill>
        </p:grpSpPr>
        <p:cxnSp>
          <p:nvCxnSpPr>
            <p:cNvPr id="22" name="Straight Connector 21"/>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6" name="TextBox 5"/>
              <p:cNvSpPr txBox="1"/>
              <p:nvPr/>
            </p:nvSpPr>
            <p:spPr>
              <a:xfrm>
                <a:off x="1144554" y="3527006"/>
                <a:ext cx="676467"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144554" y="3527006"/>
                <a:ext cx="676467" cy="310598"/>
              </a:xfrm>
              <a:prstGeom prst="rect">
                <a:avLst/>
              </a:prstGeom>
              <a:blipFill rotWithShape="0">
                <a:blip r:embed="rId10"/>
                <a:stretch>
                  <a:fillRect l="-8108" t="-45098" r="-50450" b="-78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7604134" y="3575602"/>
                <a:ext cx="676467"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7604134" y="3575602"/>
                <a:ext cx="676467" cy="310598"/>
              </a:xfrm>
              <a:prstGeom prst="rect">
                <a:avLst/>
              </a:prstGeom>
              <a:blipFill rotWithShape="0">
                <a:blip r:embed="rId11"/>
                <a:stretch>
                  <a:fillRect l="-7207" t="-45098" r="-51351" b="-78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249866" y="3566897"/>
                <a:ext cx="676467"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249866" y="3566897"/>
                <a:ext cx="676467" cy="310598"/>
              </a:xfrm>
              <a:prstGeom prst="rect">
                <a:avLst/>
              </a:prstGeom>
              <a:blipFill rotWithShape="0">
                <a:blip r:embed="rId12"/>
                <a:stretch>
                  <a:fillRect l="-7207" t="-43137" r="-51351" b="-980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328385" y="3566897"/>
                <a:ext cx="676467" cy="3105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m:t>
                          </m:r>
                        </m:e>
                      </m:acc>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acc>
                        <m:accPr>
                          <m:chr m:val="⃗"/>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acc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𝑥</m:t>
                          </m:r>
                        </m:e>
                      </m:acc>
                    </m:oMath>
                  </m:oMathPara>
                </a14:m>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5328385" y="3566897"/>
                <a:ext cx="676467" cy="310598"/>
              </a:xfrm>
              <a:prstGeom prst="rect">
                <a:avLst/>
              </a:prstGeom>
              <a:blipFill rotWithShape="0">
                <a:blip r:embed="rId13"/>
                <a:stretch>
                  <a:fillRect l="-7207" t="-43137" r="-51351" b="-9804"/>
                </a:stretch>
              </a:blipFill>
            </p:spPr>
            <p:txBody>
              <a:bodyPr/>
              <a:lstStyle/>
              <a:p>
                <a:r>
                  <a:rPr lang="el-GR">
                    <a:noFill/>
                  </a:rPr>
                  <a:t> </a:t>
                </a:r>
              </a:p>
            </p:txBody>
          </p:sp>
        </mc:Fallback>
      </mc:AlternateContent>
    </p:spTree>
    <p:extLst>
      <p:ext uri="{BB962C8B-B14F-4D97-AF65-F5344CB8AC3E}">
        <p14:creationId xmlns:p14="http://schemas.microsoft.com/office/powerpoint/2010/main" val="408402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0" grpId="0"/>
      <p:bldP spid="6"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599"/>
                <a:ext cx="7922222" cy="5147187"/>
              </a:xfrm>
            </p:spPr>
            <p:txBody>
              <a:bodyPr/>
              <a:lstStyle/>
              <a:p>
                <a:endParaRPr lang="en-US" b="1" dirty="0"/>
              </a:p>
              <a:p>
                <a:r>
                  <a:rPr lang="el-GR" dirty="0"/>
                  <a:t>Όταν </a:t>
                </a:r>
                <a14:m>
                  <m:oMath xmlns:m="http://schemas.openxmlformats.org/officeDocument/2006/math">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𝐹</m:t>
                        </m:r>
                      </m:e>
                    </m:acc>
                    <m:r>
                      <a:rPr lang="aa-ET" b="0" i="1" smtClean="0">
                        <a:latin typeface="Cambria Math" panose="02040503050406030204" pitchFamily="18" charset="0"/>
                        <a:ea typeface="Cambria Math" panose="02040503050406030204" pitchFamily="18" charset="0"/>
                      </a:rPr>
                      <m:t>⇈</m:t>
                    </m:r>
                    <m:acc>
                      <m:accPr>
                        <m:chr m:val="⃗"/>
                        <m:ctrlPr>
                          <a:rPr lang="aa-ET" b="0" i="1" smtClean="0">
                            <a:latin typeface="Cambria Math" panose="02040503050406030204" pitchFamily="18" charset="0"/>
                            <a:ea typeface="Cambria Math" panose="02040503050406030204" pitchFamily="18" charset="0"/>
                          </a:rPr>
                        </m:ctrlPr>
                      </m:accPr>
                      <m:e>
                        <m:r>
                          <a:rPr lang="aa-ET" b="0" i="1" smtClean="0">
                            <a:latin typeface="Cambria Math" panose="02040503050406030204" pitchFamily="18" charset="0"/>
                            <a:ea typeface="Cambria Math" panose="02040503050406030204" pitchFamily="18" charset="0"/>
                          </a:rPr>
                          <m:t>𝑥</m:t>
                        </m:r>
                      </m:e>
                    </m:acc>
                  </m:oMath>
                </a14:m>
                <a:r>
                  <a:rPr lang="aa-ET" dirty="0"/>
                  <a:t>, </a:t>
                </a:r>
                <a:r>
                  <a:rPr lang="el-GR" dirty="0"/>
                  <a:t>η </a:t>
                </a:r>
                <a:r>
                  <a:rPr lang="el-GR" b="1" dirty="0"/>
                  <a:t>δύναμη</a:t>
                </a:r>
                <a:r>
                  <a:rPr lang="el-GR" dirty="0"/>
                  <a:t> που εγείρεται είναι </a:t>
                </a:r>
                <a:r>
                  <a:rPr lang="el-GR" b="1" dirty="0"/>
                  <a:t>ομόρροπη</a:t>
                </a:r>
                <a:r>
                  <a:rPr lang="el-GR" dirty="0"/>
                  <a:t> με τα </a:t>
                </a:r>
                <a:r>
                  <a:rPr lang="el-GR" b="1" dirty="0"/>
                  <a:t>μετατόπιση</a:t>
                </a:r>
              </a:p>
              <a:p>
                <a:pPr lvl="1"/>
                <a:r>
                  <a:rPr lang="el-GR" dirty="0"/>
                  <a:t>Το σύστημα μετατοπίζεται περαιτέρω μακριά από τη θέση ισορροπίας του!</a:t>
                </a:r>
              </a:p>
              <a:p>
                <a:pPr lvl="2"/>
                <a:r>
                  <a:rPr lang="el-GR" b="1" dirty="0"/>
                  <a:t>Αστάθεια</a:t>
                </a:r>
                <a:r>
                  <a:rPr lang="el-GR" dirty="0"/>
                  <a:t>!</a:t>
                </a:r>
              </a:p>
              <a:p>
                <a:pPr lvl="2"/>
                <a:endParaRPr lang="el-GR" dirty="0"/>
              </a:p>
              <a:p>
                <a:pPr lvl="2"/>
                <a:endParaRPr lang="el-GR" dirty="0"/>
              </a:p>
              <a:p>
                <a:r>
                  <a:rPr lang="el-GR" dirty="0"/>
                  <a:t>Όταν </a:t>
                </a:r>
                <a14:m>
                  <m:oMath xmlns:m="http://schemas.openxmlformats.org/officeDocument/2006/math">
                    <m:acc>
                      <m:accPr>
                        <m:chr m:val="⃗"/>
                        <m:ctrlPr>
                          <a:rPr lang="aa-ET" i="1">
                            <a:latin typeface="Cambria Math" panose="02040503050406030204" pitchFamily="18" charset="0"/>
                          </a:rPr>
                        </m:ctrlPr>
                      </m:accPr>
                      <m:e>
                        <m:r>
                          <a:rPr lang="aa-ET" i="1">
                            <a:latin typeface="Cambria Math" panose="02040503050406030204" pitchFamily="18" charset="0"/>
                          </a:rPr>
                          <m:t>𝐹</m:t>
                        </m:r>
                      </m:e>
                    </m:acc>
                    <m:r>
                      <a:rPr lang="aa-ET" i="1" smtClean="0">
                        <a:latin typeface="Cambria Math" panose="02040503050406030204" pitchFamily="18" charset="0"/>
                        <a:ea typeface="Cambria Math" panose="02040503050406030204" pitchFamily="18" charset="0"/>
                      </a:rPr>
                      <m:t>↑↓</m:t>
                    </m:r>
                    <m:acc>
                      <m:accPr>
                        <m:chr m:val="⃗"/>
                        <m:ctrlPr>
                          <a:rPr lang="aa-ET" i="1">
                            <a:latin typeface="Cambria Math" panose="02040503050406030204" pitchFamily="18" charset="0"/>
                            <a:ea typeface="Cambria Math" panose="02040503050406030204" pitchFamily="18" charset="0"/>
                          </a:rPr>
                        </m:ctrlPr>
                      </m:accPr>
                      <m:e>
                        <m:r>
                          <a:rPr lang="aa-ET" i="1">
                            <a:latin typeface="Cambria Math" panose="02040503050406030204" pitchFamily="18" charset="0"/>
                            <a:ea typeface="Cambria Math" panose="02040503050406030204" pitchFamily="18" charset="0"/>
                          </a:rPr>
                          <m:t>𝑥</m:t>
                        </m:r>
                      </m:e>
                    </m:acc>
                  </m:oMath>
                </a14:m>
                <a:r>
                  <a:rPr lang="aa-ET" dirty="0"/>
                  <a:t>, </a:t>
                </a:r>
                <a:r>
                  <a:rPr lang="el-GR" dirty="0"/>
                  <a:t>η </a:t>
                </a:r>
                <a:r>
                  <a:rPr lang="el-GR" b="1" dirty="0"/>
                  <a:t>δύναμη</a:t>
                </a:r>
                <a:r>
                  <a:rPr lang="el-GR" dirty="0"/>
                  <a:t> που εγείρεται είναι </a:t>
                </a:r>
                <a:r>
                  <a:rPr lang="el-GR" b="1" dirty="0"/>
                  <a:t>αντίρροπη</a:t>
                </a:r>
                <a:r>
                  <a:rPr lang="el-GR" dirty="0"/>
                  <a:t> με τα </a:t>
                </a:r>
                <a:r>
                  <a:rPr lang="el-GR" b="1" dirty="0"/>
                  <a:t>μετατόπιση</a:t>
                </a:r>
              </a:p>
              <a:p>
                <a:pPr lvl="1"/>
                <a:r>
                  <a:rPr lang="el-GR" dirty="0"/>
                  <a:t>Το σύστημα επιστρέφει στη θέση ισορροπίας του!</a:t>
                </a:r>
              </a:p>
              <a:p>
                <a:pPr lvl="2"/>
                <a:r>
                  <a:rPr lang="el-GR" b="1" dirty="0"/>
                  <a:t>Ευστάθεια</a:t>
                </a:r>
                <a:r>
                  <a:rPr lang="el-GR" dirty="0"/>
                  <a:t>!</a:t>
                </a:r>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599"/>
                <a:ext cx="7922222" cy="5147187"/>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orizontal Scroll 6"/>
              <p:cNvSpPr/>
              <p:nvPr/>
            </p:nvSpPr>
            <p:spPr>
              <a:xfrm>
                <a:off x="6558747" y="674080"/>
                <a:ext cx="1814528" cy="86501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l-GR"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𝑥</m:t>
                          </m:r>
                        </m:sub>
                      </m:sSub>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𝑑𝑈</m:t>
                          </m:r>
                        </m:num>
                        <m:den>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𝑑𝑥</m:t>
                          </m:r>
                        </m:den>
                      </m:f>
                    </m:oMath>
                  </m:oMathPara>
                </a14:m>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Choice>
        <mc:Fallback xmlns="">
          <p:sp>
            <p:nvSpPr>
              <p:cNvPr id="7" name="Horizontal Scroll 6"/>
              <p:cNvSpPr>
                <a:spLocks noRot="1" noChangeAspect="1" noMove="1" noResize="1" noEditPoints="1" noAdjustHandles="1" noChangeArrowheads="1" noChangeShapeType="1" noTextEdit="1"/>
              </p:cNvSpPr>
              <p:nvPr/>
            </p:nvSpPr>
            <p:spPr>
              <a:xfrm>
                <a:off x="6558747" y="674080"/>
                <a:ext cx="1814528" cy="865011"/>
              </a:xfrm>
              <a:prstGeom prst="horizontalScroll">
                <a:avLst/>
              </a:prstGeom>
              <a:blipFill rotWithShape="0">
                <a:blip r:embed="rId5"/>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230265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normAutofit/>
          </a:bodyPr>
          <a:lstStyle/>
          <a:p>
            <a:r>
              <a:rPr lang="el-GR" dirty="0"/>
              <a:t>Ένα πραγματικό σύστημα μπορεί να έχει </a:t>
            </a:r>
            <a:r>
              <a:rPr lang="el-GR" b="1" dirty="0">
                <a:solidFill>
                  <a:srgbClr val="FF0000"/>
                </a:solidFill>
              </a:rPr>
              <a:t>περιοχές</a:t>
            </a:r>
            <a:r>
              <a:rPr lang="el-GR" b="1" dirty="0"/>
              <a:t> ευσταθούς, ασταθούς, και ουδέτερης </a:t>
            </a:r>
            <a:r>
              <a:rPr lang="el-GR" dirty="0"/>
              <a:t>ισορροπίας</a:t>
            </a:r>
          </a:p>
        </p:txBody>
      </p:sp>
      <p:grpSp>
        <p:nvGrpSpPr>
          <p:cNvPr id="7" name="Group 6"/>
          <p:cNvGrpSpPr/>
          <p:nvPr/>
        </p:nvGrpSpPr>
        <p:grpSpPr>
          <a:xfrm>
            <a:off x="1093075" y="2434628"/>
            <a:ext cx="7162800" cy="3928410"/>
            <a:chOff x="1093075" y="2434628"/>
            <a:chExt cx="7162800" cy="392841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075" y="2434628"/>
              <a:ext cx="7162800" cy="3928410"/>
            </a:xfrm>
            <a:prstGeom prst="rect">
              <a:avLst/>
            </a:prstGeom>
          </p:spPr>
        </p:pic>
        <p:cxnSp>
          <p:nvCxnSpPr>
            <p:cNvPr id="6" name="Straight Connector 5"/>
            <p:cNvCxnSpPr/>
            <p:nvPr/>
          </p:nvCxnSpPr>
          <p:spPr>
            <a:xfrm flipV="1">
              <a:off x="3933825" y="5216525"/>
              <a:ext cx="412750" cy="303214"/>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61681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lum bright="70000" contrast="-70000"/>
          </a:blip>
          <a:stretch>
            <a:fillRect/>
          </a:stretch>
        </p:blipFill>
        <p:spPr>
          <a:xfrm>
            <a:off x="540648" y="2693455"/>
            <a:ext cx="8071804" cy="3846909"/>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Σύστημα</a:t>
            </a:r>
          </a:p>
        </p:txBody>
      </p:sp>
      <p:sp>
        <p:nvSpPr>
          <p:cNvPr id="5" name="Flowchart: Alternate Process 4"/>
          <p:cNvSpPr/>
          <p:nvPr/>
        </p:nvSpPr>
        <p:spPr>
          <a:xfrm>
            <a:off x="1819275" y="2280962"/>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Μονομελές</a:t>
            </a:r>
          </a:p>
        </p:txBody>
      </p:sp>
      <p:sp>
        <p:nvSpPr>
          <p:cNvPr id="6" name="Flowchart: Alternate Process 5"/>
          <p:cNvSpPr/>
          <p:nvPr/>
        </p:nvSpPr>
        <p:spPr>
          <a:xfrm>
            <a:off x="5600700" y="2280961"/>
            <a:ext cx="1400175" cy="4146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Πολυμελές</a:t>
            </a:r>
          </a:p>
        </p:txBody>
      </p:sp>
      <p:sp>
        <p:nvSpPr>
          <p:cNvPr id="8" name="Flowchart: Alternate Process 7"/>
          <p:cNvSpPr/>
          <p:nvPr/>
        </p:nvSpPr>
        <p:spPr>
          <a:xfrm>
            <a:off x="1524000" y="3309936"/>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10" name="Flowchart: Alternate Process 9"/>
          <p:cNvSpPr/>
          <p:nvPr/>
        </p:nvSpPr>
        <p:spPr>
          <a:xfrm>
            <a:off x="6419849" y="3320012"/>
            <a:ext cx="182880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Απομονωμένο</a:t>
            </a: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Θεώρημα Μεταβολής Κινητικής Ενέργειας – Έργου </a:t>
            </a:r>
          </a:p>
        </p:txBody>
      </p:sp>
      <p:sp>
        <p:nvSpPr>
          <p:cNvPr id="13" name="Flowchart: Predefined Process 12"/>
          <p:cNvSpPr/>
          <p:nvPr/>
        </p:nvSpPr>
        <p:spPr>
          <a:xfrm>
            <a:off x="6138863" y="5086348"/>
            <a:ext cx="2390773"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Μηχανικής Ενέργειας</a:t>
            </a:r>
          </a:p>
        </p:txBody>
      </p:sp>
      <p:cxnSp>
        <p:nvCxnSpPr>
          <p:cNvPr id="15" name="Elbow Connector 14"/>
          <p:cNvCxnSpPr>
            <a:stCxn id="4" idx="2"/>
            <a:endCxn id="5" idx="0"/>
          </p:cNvCxnSpPr>
          <p:nvPr/>
        </p:nvCxnSpPr>
        <p:spPr>
          <a:xfrm rot="5400000">
            <a:off x="3342402" y="1177488"/>
            <a:ext cx="361398" cy="18455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4" idx="2"/>
            <a:endCxn id="6" idx="0"/>
          </p:cNvCxnSpPr>
          <p:nvPr/>
        </p:nvCxnSpPr>
        <p:spPr>
          <a:xfrm rot="16200000" flipH="1">
            <a:off x="5192634" y="1172806"/>
            <a:ext cx="361397" cy="185491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8" idx="0"/>
          </p:cNvCxnSpPr>
          <p:nvPr/>
        </p:nvCxnSpPr>
        <p:spPr>
          <a:xfrm>
            <a:off x="2600325" y="2695576"/>
            <a:ext cx="0" cy="614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2"/>
            <a:endCxn id="10" idx="0"/>
          </p:cNvCxnSpPr>
          <p:nvPr/>
        </p:nvCxnSpPr>
        <p:spPr>
          <a:xfrm rot="16200000" flipH="1">
            <a:off x="6505300" y="2491063"/>
            <a:ext cx="624436" cy="103346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2"/>
            <a:endCxn id="12" idx="0"/>
          </p:cNvCxnSpPr>
          <p:nvPr/>
        </p:nvCxnSpPr>
        <p:spPr>
          <a:xfrm rot="16200000" flipH="1">
            <a:off x="2721493" y="3512066"/>
            <a:ext cx="1453114" cy="1695451"/>
          </a:xfrm>
          <a:prstGeom prst="bentConnector3">
            <a:avLst>
              <a:gd name="adj1" fmla="val 60592"/>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54" idx="2"/>
            <a:endCxn id="13" idx="0"/>
          </p:cNvCxnSpPr>
          <p:nvPr/>
        </p:nvCxnSpPr>
        <p:spPr>
          <a:xfrm rot="16200000" flipH="1">
            <a:off x="7024410" y="4776508"/>
            <a:ext cx="619678" cy="1"/>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4" name="Flowchart: Alternate Process 53"/>
          <p:cNvSpPr/>
          <p:nvPr/>
        </p:nvSpPr>
        <p:spPr>
          <a:xfrm>
            <a:off x="6165055" y="3896276"/>
            <a:ext cx="2338387" cy="5703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rPr>
              <a:t>Μόνο</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συντηρητικές δυνάμεις</a:t>
            </a:r>
          </a:p>
        </p:txBody>
      </p:sp>
      <p:cxnSp>
        <p:nvCxnSpPr>
          <p:cNvPr id="57" name="Straight Arrow Connector 56"/>
          <p:cNvCxnSpPr>
            <a:stCxn id="10" idx="2"/>
            <a:endCxn id="54" idx="0"/>
          </p:cNvCxnSpPr>
          <p:nvPr/>
        </p:nvCxnSpPr>
        <p:spPr>
          <a:xfrm>
            <a:off x="7334249" y="3643311"/>
            <a:ext cx="0" cy="2529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2870248" y="4524248"/>
                <a:ext cx="12551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2870248" y="4524248"/>
                <a:ext cx="1255152" cy="276999"/>
              </a:xfrm>
              <a:prstGeom prst="rect">
                <a:avLst/>
              </a:prstGeom>
              <a:blipFill rotWithShape="0">
                <a:blip r:embed="rId5"/>
                <a:stretch>
                  <a:fillRect l="-4369" r="-971" b="-130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968233" y="4638009"/>
                <a:ext cx="136601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𝑈</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968233" y="4638009"/>
                <a:ext cx="1366015" cy="276999"/>
              </a:xfrm>
              <a:prstGeom prst="rect">
                <a:avLst/>
              </a:prstGeom>
              <a:blipFill rotWithShape="0">
                <a:blip r:embed="rId6"/>
                <a:stretch>
                  <a:fillRect l="-3571" r="-4018" b="-6667"/>
                </a:stretch>
              </a:blipFill>
            </p:spPr>
            <p:txBody>
              <a:bodyPr/>
              <a:lstStyle/>
              <a:p>
                <a:r>
                  <a:rPr lang="el-GR">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Στρατηγική επίλυσης προβλημάτων</a:t>
            </a:r>
          </a:p>
        </p:txBody>
      </p:sp>
      <p:pic>
        <p:nvPicPr>
          <p:cNvPr id="11" name="Picture 10" descr="&lt;strong&gt;question-mark&lt;/strong&gt;-1019820_1280 - My Edmonds News"/>
          <p:cNvPicPr>
            <a:picLocks noChangeAspect="1"/>
          </p:cNvPicPr>
          <p:nvPr/>
        </p:nvPicPr>
        <p:blipFill rotWithShape="1">
          <a:blip r:embed="rId7" cstate="print">
            <a:extLst>
              <a:ext uri="{28A0092B-C50C-407E-A947-70E740481C1C}">
                <a14:useLocalDpi xmlns:a14="http://schemas.microsoft.com/office/drawing/2010/main" val="0"/>
              </a:ext>
            </a:extLst>
          </a:blip>
          <a:srcRect l="19632" r="31495"/>
          <a:stretch/>
        </p:blipFill>
        <p:spPr>
          <a:xfrm>
            <a:off x="593758" y="3896276"/>
            <a:ext cx="1261512" cy="2581199"/>
          </a:xfrm>
          <a:prstGeom prst="rect">
            <a:avLst/>
          </a:prstGeom>
        </p:spPr>
      </p:pic>
    </p:spTree>
    <p:extLst>
      <p:ext uri="{BB962C8B-B14F-4D97-AF65-F5344CB8AC3E}">
        <p14:creationId xmlns:p14="http://schemas.microsoft.com/office/powerpoint/2010/main" val="336409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3" name="Content Placeholder 2"/>
          <p:cNvSpPr>
            <a:spLocks noGrp="1"/>
          </p:cNvSpPr>
          <p:nvPr>
            <p:ph idx="1"/>
          </p:nvPr>
        </p:nvSpPr>
        <p:spPr>
          <a:xfrm>
            <a:off x="738350" y="1371599"/>
            <a:ext cx="7891299" cy="5172076"/>
          </a:xfrm>
        </p:spPr>
        <p:txBody>
          <a:bodyPr>
            <a:normAutofit lnSpcReduction="10000"/>
          </a:bodyPr>
          <a:lstStyle/>
          <a:p>
            <a:r>
              <a:rPr lang="el-GR" dirty="0"/>
              <a:t>Γνωρίσαμε δυο ενεργειακά θεωρήματα</a:t>
            </a:r>
          </a:p>
          <a:p>
            <a:pPr lvl="1"/>
            <a:r>
              <a:rPr lang="el-GR" dirty="0"/>
              <a:t>ΘΜΚΕΕ</a:t>
            </a:r>
          </a:p>
          <a:p>
            <a:pPr lvl="1"/>
            <a:r>
              <a:rPr lang="el-GR" dirty="0"/>
              <a:t>ΑΔΜΕ</a:t>
            </a:r>
          </a:p>
          <a:p>
            <a:pPr lvl="1"/>
            <a:r>
              <a:rPr lang="el-GR" b="1" dirty="0">
                <a:solidFill>
                  <a:schemeClr val="accent6">
                    <a:lumMod val="75000"/>
                  </a:schemeClr>
                </a:solidFill>
              </a:rPr>
              <a:t>Υπάρχει άλλο?</a:t>
            </a:r>
          </a:p>
          <a:p>
            <a:pPr lvl="1"/>
            <a:endParaRPr lang="el-GR" dirty="0"/>
          </a:p>
          <a:p>
            <a:r>
              <a:rPr lang="el-GR" dirty="0"/>
              <a:t>Διαφορετικές υποθέσεις για καθένα από αυτά</a:t>
            </a:r>
          </a:p>
          <a:p>
            <a:endParaRPr lang="el-GR" dirty="0"/>
          </a:p>
          <a:p>
            <a:r>
              <a:rPr lang="el-GR" dirty="0"/>
              <a:t>Οι υποθέσεις σχετίζονταν με το </a:t>
            </a:r>
            <a:r>
              <a:rPr lang="el-GR" b="1" dirty="0">
                <a:solidFill>
                  <a:srgbClr val="FF0000"/>
                </a:solidFill>
              </a:rPr>
              <a:t>σύστημα</a:t>
            </a:r>
            <a:r>
              <a:rPr lang="el-GR" dirty="0">
                <a:solidFill>
                  <a:srgbClr val="FF0000"/>
                </a:solidFill>
              </a:rPr>
              <a:t> </a:t>
            </a:r>
            <a:r>
              <a:rPr lang="el-GR" dirty="0"/>
              <a:t>και τις </a:t>
            </a:r>
            <a:r>
              <a:rPr lang="el-GR" b="1" dirty="0">
                <a:solidFill>
                  <a:srgbClr val="7030A0"/>
                </a:solidFill>
              </a:rPr>
              <a:t>δυνάμεις</a:t>
            </a:r>
            <a:r>
              <a:rPr lang="el-GR" dirty="0">
                <a:solidFill>
                  <a:srgbClr val="7030A0"/>
                </a:solidFill>
              </a:rPr>
              <a:t> </a:t>
            </a:r>
            <a:r>
              <a:rPr lang="el-GR" dirty="0"/>
              <a:t>που </a:t>
            </a:r>
            <a:r>
              <a:rPr lang="el-GR" b="1" dirty="0">
                <a:solidFill>
                  <a:srgbClr val="7030A0"/>
                </a:solidFill>
              </a:rPr>
              <a:t>παράγουν έργο</a:t>
            </a:r>
            <a:r>
              <a:rPr lang="el-GR" dirty="0"/>
              <a:t> στο σύστημα</a:t>
            </a:r>
          </a:p>
          <a:p>
            <a:pPr lvl="1"/>
            <a:r>
              <a:rPr lang="el-GR" dirty="0"/>
              <a:t>Εσωτερικές ή εξωτερικές</a:t>
            </a:r>
          </a:p>
          <a:p>
            <a:pPr lvl="1"/>
            <a:r>
              <a:rPr lang="el-GR" dirty="0"/>
              <a:t>Συντηρητικές ή μη</a:t>
            </a:r>
          </a:p>
          <a:p>
            <a:pPr lvl="1"/>
            <a:endParaRPr lang="el-GR" dirty="0"/>
          </a:p>
          <a:p>
            <a:r>
              <a:rPr lang="el-GR" dirty="0"/>
              <a:t>Ας κάνουμε μια τελευταία, </a:t>
            </a:r>
            <a:r>
              <a:rPr lang="el-GR" b="1" u="sng" dirty="0">
                <a:solidFill>
                  <a:srgbClr val="FF0000"/>
                </a:solidFill>
              </a:rPr>
              <a:t>ομαδική θεώρηση</a:t>
            </a:r>
            <a:r>
              <a:rPr lang="el-GR" b="1" dirty="0">
                <a:solidFill>
                  <a:srgbClr val="FF0000"/>
                </a:solidFill>
              </a:rPr>
              <a:t> </a:t>
            </a:r>
            <a:r>
              <a:rPr lang="el-GR" dirty="0"/>
              <a:t>σε αυτά</a:t>
            </a:r>
          </a:p>
        </p:txBody>
      </p:sp>
    </p:spTree>
    <p:extLst>
      <p:ext uri="{BB962C8B-B14F-4D97-AF65-F5344CB8AC3E}">
        <p14:creationId xmlns:p14="http://schemas.microsoft.com/office/powerpoint/2010/main" val="167916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3" name="Content Placeholder 2"/>
          <p:cNvSpPr>
            <a:spLocks noGrp="1"/>
          </p:cNvSpPr>
          <p:nvPr>
            <p:ph idx="1"/>
          </p:nvPr>
        </p:nvSpPr>
        <p:spPr>
          <a:xfrm>
            <a:off x="685801" y="1371600"/>
            <a:ext cx="7951205" cy="5105400"/>
          </a:xfrm>
        </p:spPr>
        <p:txBody>
          <a:bodyPr>
            <a:normAutofit/>
          </a:bodyPr>
          <a:lstStyle/>
          <a:p>
            <a:r>
              <a:rPr lang="el-GR" b="1" dirty="0"/>
              <a:t>Μη απομονωμένα συστήματα</a:t>
            </a:r>
          </a:p>
          <a:p>
            <a:pPr lvl="1"/>
            <a:r>
              <a:rPr lang="el-GR" dirty="0"/>
              <a:t>Σύστημα βρίσκεται σε «επικοινωνία» με το περιβάλλον του μέσω μεταφοράς ενέργειας</a:t>
            </a:r>
          </a:p>
          <a:p>
            <a:pPr lvl="2"/>
            <a:r>
              <a:rPr lang="el-GR" dirty="0"/>
              <a:t>Υπάρχει ενεργειακό «πάρε-δώσε» με το περιβάλλον</a:t>
            </a:r>
          </a:p>
          <a:p>
            <a:pPr lvl="1"/>
            <a:endParaRPr lang="el-GR" sz="1600" dirty="0"/>
          </a:p>
          <a:p>
            <a:pPr lvl="1"/>
            <a:r>
              <a:rPr lang="el-GR" b="1" dirty="0"/>
              <a:t>Θεώρημα Μεταβολής Κινητικής Ενέργειας – Έργου</a:t>
            </a:r>
          </a:p>
          <a:p>
            <a:pPr lvl="2"/>
            <a:r>
              <a:rPr lang="el-GR" b="1" dirty="0"/>
              <a:t>Εξωτερική</a:t>
            </a:r>
            <a:r>
              <a:rPr lang="el-GR" dirty="0"/>
              <a:t> δύναμη αλλάζει </a:t>
            </a:r>
            <a:r>
              <a:rPr lang="el-GR" b="1" dirty="0"/>
              <a:t>μέσω έργου </a:t>
            </a:r>
            <a:r>
              <a:rPr lang="el-GR" dirty="0"/>
              <a:t>την κινητική ενέργεια ενός </a:t>
            </a:r>
            <a:r>
              <a:rPr lang="el-GR" b="1" dirty="0"/>
              <a:t>μονομελούς</a:t>
            </a:r>
            <a:r>
              <a:rPr lang="el-GR" dirty="0"/>
              <a:t> συστήματος ({σώματος})</a:t>
            </a:r>
          </a:p>
          <a:p>
            <a:pPr lvl="1"/>
            <a:endParaRPr lang="el-GR" sz="1600" dirty="0"/>
          </a:p>
          <a:p>
            <a:pPr lvl="1"/>
            <a:r>
              <a:rPr lang="el-GR" dirty="0"/>
              <a:t>Έχουμε δει μόνο το </a:t>
            </a:r>
            <a:r>
              <a:rPr lang="el-GR" b="1" dirty="0"/>
              <a:t>έργο</a:t>
            </a:r>
            <a:r>
              <a:rPr lang="el-GR" dirty="0"/>
              <a:t> ως μέσο μεταφοράς ενέργειας σε ένα σύστημα</a:t>
            </a:r>
          </a:p>
          <a:p>
            <a:pPr lvl="1"/>
            <a:endParaRPr lang="el-GR" sz="1600" dirty="0"/>
          </a:p>
          <a:p>
            <a:pPr lvl="1"/>
            <a:r>
              <a:rPr lang="el-GR" dirty="0"/>
              <a:t>Υπάρχουν κι άλλοι τρόποι…</a:t>
            </a:r>
            <a:r>
              <a:rPr lang="en-US" dirty="0"/>
              <a:t> (</a:t>
            </a:r>
            <a:r>
              <a:rPr lang="el-GR" dirty="0"/>
              <a:t>ακολουθεί μικρή παρένθεση)</a:t>
            </a:r>
          </a:p>
        </p:txBody>
      </p:sp>
    </p:spTree>
    <p:extLst>
      <p:ext uri="{BB962C8B-B14F-4D97-AF65-F5344CB8AC3E}">
        <p14:creationId xmlns:p14="http://schemas.microsoft.com/office/powerpoint/2010/main" val="41382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9848" y="1458865"/>
            <a:ext cx="6775946" cy="4951266"/>
          </a:xfrm>
        </p:spPr>
      </p:pic>
    </p:spTree>
    <p:extLst>
      <p:ext uri="{BB962C8B-B14F-4D97-AF65-F5344CB8AC3E}">
        <p14:creationId xmlns:p14="http://schemas.microsoft.com/office/powerpoint/2010/main" val="39293173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1" y="1981201"/>
            <a:ext cx="8145532" cy="3584963"/>
          </a:xfrm>
          <a:prstGeom prst="rect">
            <a:avLst/>
          </a:prstGeom>
          <a:ln>
            <a:noFill/>
          </a:ln>
          <a:effectLst>
            <a:softEdge rad="112500"/>
          </a:effectLst>
        </p:spPr>
      </p:pic>
      <p:sp>
        <p:nvSpPr>
          <p:cNvPr id="3" name="TextBox 2"/>
          <p:cNvSpPr txBox="1"/>
          <p:nvPr/>
        </p:nvSpPr>
        <p:spPr>
          <a:xfrm>
            <a:off x="5133315" y="3312017"/>
            <a:ext cx="2381061" cy="923330"/>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Κινητική Ενέργεια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Δυναμική Ενέργεια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Θερμική Ενέργεια</a:t>
            </a:r>
          </a:p>
        </p:txBody>
      </p:sp>
      <p:sp>
        <p:nvSpPr>
          <p:cNvPr id="5" name="Rectangle 4"/>
          <p:cNvSpPr/>
          <p:nvPr/>
        </p:nvSpPr>
        <p:spPr>
          <a:xfrm>
            <a:off x="738351" y="1405225"/>
            <a:ext cx="407034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Μη απομονωμένα συστήματα</a:t>
            </a:r>
          </a:p>
        </p:txBody>
      </p:sp>
      <p:sp>
        <p:nvSpPr>
          <p:cNvPr id="6" name="Oval 5"/>
          <p:cNvSpPr/>
          <p:nvPr/>
        </p:nvSpPr>
        <p:spPr>
          <a:xfrm>
            <a:off x="3609975" y="1866890"/>
            <a:ext cx="1371600" cy="152401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2941330" y="5887119"/>
            <a:ext cx="3009093" cy="461665"/>
          </a:xfrm>
          <a:prstGeom prst="rect">
            <a:avLst/>
          </a:prstGeom>
        </p:spPr>
        <p:txBody>
          <a:bodyPr wrap="none">
            <a:spAutoFit/>
          </a:bodyPr>
          <a:lstStyle/>
          <a:p>
            <a:pPr marL="68578"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0F6FC6">
                    <a:lumMod val="75000"/>
                  </a:srgbClr>
                </a:solidFill>
                <a:effectLst/>
                <a:uLnTx/>
                <a:uFillTx/>
                <a:latin typeface="Calibri" panose="020F0502020204030204"/>
                <a:ea typeface="+mn-ea"/>
                <a:cs typeface="+mn-cs"/>
              </a:rPr>
              <a:t>(κλείνει η παρένθεση)</a:t>
            </a:r>
          </a:p>
        </p:txBody>
      </p:sp>
    </p:spTree>
    <p:extLst>
      <p:ext uri="{BB962C8B-B14F-4D97-AF65-F5344CB8AC3E}">
        <p14:creationId xmlns:p14="http://schemas.microsoft.com/office/powerpoint/2010/main" val="1538292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Reminder…</a:t>
            </a:r>
            <a:endParaRPr lang="el-GR" dirty="0"/>
          </a:p>
        </p:txBody>
      </p:sp>
      <p:sp>
        <p:nvSpPr>
          <p:cNvPr id="3" name="Content Placeholder 2"/>
          <p:cNvSpPr>
            <a:spLocks noGrp="1"/>
          </p:cNvSpPr>
          <p:nvPr>
            <p:ph idx="1"/>
          </p:nvPr>
        </p:nvSpPr>
        <p:spPr>
          <a:xfrm>
            <a:off x="738350" y="1482436"/>
            <a:ext cx="7872250" cy="4994564"/>
          </a:xfrm>
        </p:spPr>
        <p:txBody>
          <a:bodyPr>
            <a:normAutofit fontScale="92500" lnSpcReduction="10000"/>
          </a:bodyPr>
          <a:lstStyle/>
          <a:p>
            <a:r>
              <a:rPr lang="el-GR" b="1" dirty="0"/>
              <a:t>Διαλέξεις</a:t>
            </a:r>
          </a:p>
          <a:p>
            <a:pPr lvl="1"/>
            <a:r>
              <a:rPr lang="el-GR" b="1" dirty="0"/>
              <a:t>Προαιρετική</a:t>
            </a:r>
            <a:r>
              <a:rPr lang="el-GR" dirty="0"/>
              <a:t> παρουσία!</a:t>
            </a:r>
            <a:br>
              <a:rPr lang="el-GR" dirty="0"/>
            </a:br>
            <a:endParaRPr lang="el-GR" dirty="0"/>
          </a:p>
          <a:p>
            <a:pPr lvl="1"/>
            <a:endParaRPr lang="el-GR" sz="1000" dirty="0"/>
          </a:p>
          <a:p>
            <a:pPr lvl="1"/>
            <a:r>
              <a:rPr lang="el-GR" dirty="0"/>
              <a:t>Είστε εδώ γιατί </a:t>
            </a:r>
            <a:r>
              <a:rPr lang="el-GR" b="1" dirty="0"/>
              <a:t>θέλετε</a:t>
            </a:r>
            <a:r>
              <a:rPr lang="el-GR" dirty="0"/>
              <a:t> να ακούσετε/συμμετέχετε</a:t>
            </a:r>
            <a:br>
              <a:rPr lang="el-GR" dirty="0"/>
            </a:br>
            <a:r>
              <a:rPr lang="el-GR" dirty="0"/>
              <a:t/>
            </a:r>
            <a:br>
              <a:rPr lang="el-GR" dirty="0"/>
            </a:br>
            <a:endParaRPr lang="el-GR" dirty="0"/>
          </a:p>
          <a:p>
            <a:pPr lvl="1"/>
            <a:r>
              <a:rPr lang="el-GR" dirty="0"/>
              <a:t>Δεν υπάρχουν απουσίες</a:t>
            </a:r>
            <a:br>
              <a:rPr lang="el-GR" dirty="0"/>
            </a:br>
            <a:r>
              <a:rPr lang="el-GR" dirty="0"/>
              <a:t/>
            </a:r>
            <a:br>
              <a:rPr lang="el-GR" dirty="0"/>
            </a:br>
            <a:endParaRPr lang="el-GR" dirty="0"/>
          </a:p>
          <a:p>
            <a:pPr lvl="1"/>
            <a:r>
              <a:rPr lang="el-GR" dirty="0"/>
              <a:t>Υπάρχει </a:t>
            </a:r>
            <a:r>
              <a:rPr lang="el-GR" b="1" u="sng" dirty="0"/>
              <a:t>σεβασμός</a:t>
            </a:r>
            <a:r>
              <a:rPr lang="el-GR" dirty="0"/>
              <a:t> στους συναδέλφους σας και στην εκπαιδευτική διαδικασία</a:t>
            </a:r>
          </a:p>
          <a:p>
            <a:pPr lvl="1"/>
            <a:endParaRPr lang="el-GR" dirty="0"/>
          </a:p>
          <a:p>
            <a:pPr lvl="1"/>
            <a:endParaRPr lang="el-GR" b="1" dirty="0"/>
          </a:p>
          <a:p>
            <a:pPr lvl="1"/>
            <a:r>
              <a:rPr lang="el-GR" b="1" dirty="0"/>
              <a:t>Προστατέψτε εσάς και τους συναδέλφους σας</a:t>
            </a:r>
            <a:r>
              <a:rPr lang="el-GR" dirty="0"/>
              <a:t>: απέχετε από το μάθημα αν δεν είστε/αισθάνεστε καλά</a:t>
            </a:r>
          </a:p>
          <a:p>
            <a:pPr lvl="1"/>
            <a:endParaRPr lang="el-GR" dirty="0"/>
          </a:p>
        </p:txBody>
      </p:sp>
    </p:spTree>
    <p:extLst>
      <p:ext uri="{BB962C8B-B14F-4D97-AF65-F5344CB8AC3E}">
        <p14:creationId xmlns:p14="http://schemas.microsoft.com/office/powerpoint/2010/main" val="26556774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447799"/>
                <a:ext cx="7948451" cy="5134069"/>
              </a:xfrm>
            </p:spPr>
            <p:txBody>
              <a:bodyPr>
                <a:normAutofit lnSpcReduction="10000"/>
              </a:bodyPr>
              <a:lstStyle/>
              <a:p>
                <a:r>
                  <a:rPr lang="el-GR" b="1" dirty="0"/>
                  <a:t>Μη απομονωμένα συστήματα</a:t>
                </a:r>
              </a:p>
              <a:p>
                <a:r>
                  <a:rPr lang="el-GR" b="1" dirty="0"/>
                  <a:t>Αν η </a:t>
                </a:r>
                <a:r>
                  <a:rPr lang="el-GR" sz="2800" b="1" dirty="0">
                    <a:effectLst>
                      <a:outerShdw blurRad="38100" dist="38100" dir="2700000" algn="tl">
                        <a:srgbClr val="000000">
                          <a:alpha val="43137"/>
                        </a:srgbClr>
                      </a:outerShdw>
                    </a:effectLst>
                  </a:rPr>
                  <a:t>συνολική</a:t>
                </a:r>
                <a:r>
                  <a:rPr lang="el-GR" b="1" dirty="0"/>
                  <a:t> ενέργεια σε ένα μη απομονωμένο σύστημα αλλάζει, αυτό συμβαίνει ΜΟΝΟΝ αν ενέργεια έχει μεταφερθεί από ή προς το περιβάλλον του συστήματος, με κάποιον </a:t>
                </a:r>
                <a:r>
                  <a:rPr lang="el-GR" b="1" dirty="0">
                    <a:solidFill>
                      <a:srgbClr val="FF0000"/>
                    </a:solidFill>
                  </a:rPr>
                  <a:t>μηχανισμό</a:t>
                </a:r>
              </a:p>
              <a:p>
                <a:endParaRPr lang="en-US" dirty="0"/>
              </a:p>
              <a:p>
                <a:r>
                  <a:rPr lang="el-GR" b="1" dirty="0"/>
                  <a:t>Αρχή Διατήρησης της Ενέργειας – ΑΔΕ </a:t>
                </a:r>
              </a:p>
              <a:p>
                <a:pPr marL="68578"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sSub>
                        <m:sSubPr>
                          <m:ctrlPr>
                            <a:rPr lang="el-GR"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𝑠𝑦𝑠𝑡𝑒𝑚</m:t>
                          </m:r>
                        </m:sub>
                      </m:sSub>
                      <m:r>
                        <a:rPr lang="en-US" b="0" i="1" smtClean="0">
                          <a:latin typeface="Cambria Math" panose="02040503050406030204" pitchFamily="18" charset="0"/>
                        </a:rPr>
                        <m:t>=</m:t>
                      </m:r>
                      <m:nary>
                        <m:naryPr>
                          <m:chr m:val="∑"/>
                          <m:subHide m:val="on"/>
                          <m:supHide m:val="on"/>
                          <m:ctrlPr>
                            <a:rPr lang="en-US" b="0" i="1" smtClean="0">
                              <a:solidFill>
                                <a:srgbClr val="FF0000"/>
                              </a:solidFill>
                              <a:latin typeface="Cambria Math" panose="02040503050406030204" pitchFamily="18" charset="0"/>
                            </a:rPr>
                          </m:ctrlPr>
                        </m:naryPr>
                        <m:sub/>
                        <m:sup/>
                        <m:e>
                          <m:r>
                            <a:rPr lang="en-US" b="0" i="1" smtClean="0">
                              <a:solidFill>
                                <a:srgbClr val="FF0000"/>
                              </a:solidFill>
                              <a:latin typeface="Cambria Math" panose="02040503050406030204" pitchFamily="18" charset="0"/>
                            </a:rPr>
                            <m:t>𝑇</m:t>
                          </m:r>
                        </m:e>
                      </m:nary>
                      <m:r>
                        <a:rPr lang="el-GR" i="1">
                          <a:solidFill>
                            <a:prstClr val="black"/>
                          </a:solidFill>
                          <a:latin typeface="Cambria Math" panose="02040503050406030204" pitchFamily="18" charset="0"/>
                        </a:rPr>
                        <m:t>=</m:t>
                      </m:r>
                      <m:nary>
                        <m:naryPr>
                          <m:chr m:val="∑"/>
                          <m:subHide m:val="on"/>
                          <m:supHide m:val="on"/>
                          <m:ctrlPr>
                            <a:rPr lang="en-US" i="1">
                              <a:solidFill>
                                <a:srgbClr val="0F6FC6">
                                  <a:lumMod val="75000"/>
                                </a:srgbClr>
                              </a:solidFill>
                              <a:latin typeface="Cambria Math" panose="02040503050406030204" pitchFamily="18" charset="0"/>
                            </a:rPr>
                          </m:ctrlPr>
                        </m:naryPr>
                        <m:sub/>
                        <m:sup/>
                        <m:e>
                          <m:sSub>
                            <m:sSubPr>
                              <m:ctrlPr>
                                <a:rPr lang="en-US" i="1">
                                  <a:solidFill>
                                    <a:srgbClr val="0F6FC6">
                                      <a:lumMod val="75000"/>
                                    </a:srgbClr>
                                  </a:solidFill>
                                  <a:latin typeface="Cambria Math" panose="02040503050406030204" pitchFamily="18" charset="0"/>
                                </a:rPr>
                              </m:ctrlPr>
                            </m:sSubPr>
                            <m:e>
                              <m:r>
                                <a:rPr lang="en-US" i="1">
                                  <a:solidFill>
                                    <a:srgbClr val="0F6FC6">
                                      <a:lumMod val="75000"/>
                                    </a:srgbClr>
                                  </a:solidFill>
                                  <a:latin typeface="Cambria Math" panose="02040503050406030204" pitchFamily="18" charset="0"/>
                                </a:rPr>
                                <m:t>𝑊</m:t>
                              </m:r>
                            </m:e>
                            <m:sub>
                              <m:r>
                                <a:rPr lang="en-US" i="1">
                                  <a:solidFill>
                                    <a:srgbClr val="0F6FC6">
                                      <a:lumMod val="75000"/>
                                    </a:srgbClr>
                                  </a:solidFill>
                                  <a:latin typeface="Cambria Math" panose="02040503050406030204" pitchFamily="18" charset="0"/>
                                </a:rPr>
                                <m:t>𝑒𝑥𝑡</m:t>
                              </m:r>
                            </m:sub>
                          </m:sSub>
                        </m:e>
                      </m:nary>
                    </m:oMath>
                  </m:oMathPara>
                </a14:m>
                <a:endParaRPr lang="en-US" dirty="0"/>
              </a:p>
              <a:p>
                <a:pPr marL="68578" indent="0">
                  <a:buNone/>
                </a:pPr>
                <a:r>
                  <a:rPr lang="el-GR" dirty="0"/>
                  <a:t>όπου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𝑠𝑦𝑠𝑡𝑒𝑚</m:t>
                        </m:r>
                      </m:sub>
                    </m:sSub>
                  </m:oMath>
                </a14:m>
                <a:r>
                  <a:rPr lang="el-GR" dirty="0"/>
                  <a:t> είναι η συνολική ενέργεια του συστήματος (κάθε μορφής), και </a:t>
                </a:r>
                <a14:m>
                  <m:oMath xmlns:m="http://schemas.openxmlformats.org/officeDocument/2006/math">
                    <m:r>
                      <a:rPr lang="en-US" i="1" smtClean="0">
                        <a:solidFill>
                          <a:srgbClr val="FF0000"/>
                        </a:solidFill>
                        <a:latin typeface="Cambria Math" panose="02040503050406030204" pitchFamily="18" charset="0"/>
                      </a:rPr>
                      <m:t>𝑇</m:t>
                    </m:r>
                  </m:oMath>
                </a14:m>
                <a:r>
                  <a:rPr lang="el-GR" dirty="0">
                    <a:solidFill>
                      <a:srgbClr val="FF0000"/>
                    </a:solidFill>
                  </a:rPr>
                  <a:t> είναι το ποσό της ενέργειας </a:t>
                </a:r>
                <a:r>
                  <a:rPr lang="el-GR" dirty="0"/>
                  <a:t>που μεταφέρεται εκτός ή εντός συστήματος με κάποιο </a:t>
                </a:r>
                <a:r>
                  <a:rPr lang="el-GR" dirty="0">
                    <a:solidFill>
                      <a:srgbClr val="FF0000"/>
                    </a:solidFill>
                  </a:rPr>
                  <a:t>μηχανισμό </a:t>
                </a:r>
                <a:r>
                  <a:rPr lang="el-GR" b="1" u="sng" dirty="0">
                    <a:solidFill>
                      <a:schemeClr val="accent1">
                        <a:lumMod val="75000"/>
                      </a:schemeClr>
                    </a:solidFill>
                  </a:rPr>
                  <a:t>(εμείς θα μείνουμε μόνο στο μηχανισμό μέσω έργου)</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447799"/>
                <a:ext cx="7948451" cy="5134069"/>
              </a:xfrm>
              <a:blipFill>
                <a:blip r:embed="rId2"/>
                <a:stretch>
                  <a:fillRect l="-307" t="-1542" r="-1150"/>
                </a:stretch>
              </a:blipFill>
            </p:spPr>
            <p:txBody>
              <a:bodyPr/>
              <a:lstStyle/>
              <a:p>
                <a:r>
                  <a:rPr lang="en-US">
                    <a:noFill/>
                  </a:rPr>
                  <a:t> </a:t>
                </a:r>
              </a:p>
            </p:txBody>
          </p:sp>
        </mc:Fallback>
      </mc:AlternateContent>
      <p:cxnSp>
        <p:nvCxnSpPr>
          <p:cNvPr id="5" name="Elbow Connector 4"/>
          <p:cNvCxnSpPr>
            <a:cxnSpLocks/>
          </p:cNvCxnSpPr>
          <p:nvPr/>
        </p:nvCxnSpPr>
        <p:spPr>
          <a:xfrm flipH="1" flipV="1">
            <a:off x="6656832" y="4480560"/>
            <a:ext cx="1179654" cy="1786986"/>
          </a:xfrm>
          <a:prstGeom prst="bentConnector4">
            <a:avLst>
              <a:gd name="adj1" fmla="val -62787"/>
              <a:gd name="adj2" fmla="val 100708"/>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334000"/>
              </a:xfrm>
            </p:spPr>
            <p:txBody>
              <a:bodyPr>
                <a:normAutofit fontScale="92500"/>
              </a:bodyPr>
              <a:lstStyle/>
              <a:p>
                <a:r>
                  <a:rPr lang="el-GR" b="1" dirty="0"/>
                  <a:t>Μη απομονωμένα συστήματα</a:t>
                </a:r>
              </a:p>
              <a:p>
                <a:r>
                  <a:rPr lang="el-GR" dirty="0"/>
                  <a:t>Αν το σύστημα είναι </a:t>
                </a:r>
                <a:r>
                  <a:rPr lang="el-GR" b="1" dirty="0"/>
                  <a:t>πολυμελές</a:t>
                </a:r>
                <a:r>
                  <a:rPr lang="el-GR" dirty="0"/>
                  <a:t>, με παρουσία όλων των δυνατών ενεργειών, τότε</a:t>
                </a:r>
                <a:r>
                  <a:rPr lang="el-GR" b="1" dirty="0"/>
                  <a:t/>
                </a:r>
                <a:br>
                  <a:rPr lang="el-GR" b="1" dirty="0"/>
                </a:br>
                <a:r>
                  <a:rPr lang="en-US" i="1" dirty="0">
                    <a:latin typeface="Cambria Math" panose="02040503050406030204" pitchFamily="18" charset="0"/>
                  </a:rPr>
                  <a:t/>
                </a:r>
                <a:br>
                  <a:rPr lang="en-US" i="1" dirty="0">
                    <a:latin typeface="Cambria Math" panose="02040503050406030204" pitchFamily="18" charset="0"/>
                  </a:rPr>
                </a:br>
                <a14:m>
                  <m:oMath xmlns:m="http://schemas.openxmlformats.org/officeDocument/2006/math">
                    <m:r>
                      <a:rPr lang="el-GR" b="1" i="0" smtClean="0">
                        <a:latin typeface="Cambria Math" panose="02040503050406030204" pitchFamily="18" charset="0"/>
                      </a:rPr>
                      <m:t>𝚫</m:t>
                    </m:r>
                    <m:r>
                      <a:rPr lang="en-US" b="1" i="0" smtClean="0">
                        <a:latin typeface="Cambria Math" panose="02040503050406030204" pitchFamily="18" charset="0"/>
                      </a:rPr>
                      <m:t>𝐊</m:t>
                    </m:r>
                    <m:r>
                      <a:rPr lang="en-US" b="1" i="0" smtClean="0">
                        <a:latin typeface="Cambria Math" panose="02040503050406030204" pitchFamily="18" charset="0"/>
                      </a:rPr>
                      <m:t>+</m:t>
                    </m:r>
                    <m:r>
                      <a:rPr lang="el-GR" b="1" i="0" smtClean="0">
                        <a:latin typeface="Cambria Math" panose="02040503050406030204" pitchFamily="18" charset="0"/>
                      </a:rPr>
                      <m:t>𝚫</m:t>
                    </m:r>
                    <m:sSub>
                      <m:sSubPr>
                        <m:ctrlPr>
                          <a:rPr lang="el-GR" b="1" i="1" smtClean="0">
                            <a:latin typeface="Cambria Math" panose="02040503050406030204" pitchFamily="18" charset="0"/>
                          </a:rPr>
                        </m:ctrlPr>
                      </m:sSubPr>
                      <m:e>
                        <m:r>
                          <a:rPr lang="en-US" b="1" i="0" smtClean="0">
                            <a:latin typeface="Cambria Math" panose="02040503050406030204" pitchFamily="18" charset="0"/>
                          </a:rPr>
                          <m:t>𝐔</m:t>
                        </m:r>
                      </m:e>
                      <m:sub>
                        <m:r>
                          <a:rPr lang="en-BS" b="1" i="1" smtClean="0">
                            <a:latin typeface="Cambria Math" panose="02040503050406030204" pitchFamily="18" charset="0"/>
                          </a:rPr>
                          <m:t>𝒈</m:t>
                        </m:r>
                        <m:r>
                          <a:rPr lang="en-BS" b="1" i="1" smtClean="0">
                            <a:latin typeface="Cambria Math" panose="02040503050406030204" pitchFamily="18" charset="0"/>
                          </a:rPr>
                          <m:t>,</m:t>
                        </m:r>
                        <m:r>
                          <a:rPr lang="en-BS" b="1" i="1" smtClean="0">
                            <a:latin typeface="Cambria Math" panose="02040503050406030204" pitchFamily="18" charset="0"/>
                          </a:rPr>
                          <m:t>𝒔</m:t>
                        </m:r>
                      </m:sub>
                    </m:sSub>
                    <m:r>
                      <a:rPr lang="en-US" b="1" i="0" smtClean="0">
                        <a:latin typeface="Cambria Math" panose="02040503050406030204" pitchFamily="18" charset="0"/>
                      </a:rPr>
                      <m:t>+</m:t>
                    </m:r>
                    <m:r>
                      <a:rPr lang="el-GR" b="1" i="0" smtClean="0">
                        <a:latin typeface="Cambria Math" panose="02040503050406030204" pitchFamily="18" charset="0"/>
                      </a:rPr>
                      <m:t>𝚫</m:t>
                    </m:r>
                    <m:sSub>
                      <m:sSubPr>
                        <m:ctrlPr>
                          <a:rPr lang="el-GR" b="1" i="1" smtClean="0">
                            <a:latin typeface="Cambria Math" panose="02040503050406030204" pitchFamily="18" charset="0"/>
                          </a:rPr>
                        </m:ctrlPr>
                      </m:sSubPr>
                      <m:e>
                        <m:r>
                          <a:rPr lang="en-US" b="1" i="0" smtClean="0">
                            <a:latin typeface="Cambria Math" panose="02040503050406030204" pitchFamily="18" charset="0"/>
                          </a:rPr>
                          <m:t>𝐄</m:t>
                        </m:r>
                      </m:e>
                      <m:sub>
                        <m:r>
                          <a:rPr lang="en-US" b="1" i="1" smtClean="0">
                            <a:latin typeface="Cambria Math" panose="02040503050406030204" pitchFamily="18" charset="0"/>
                          </a:rPr>
                          <m:t>𝒕𝒉</m:t>
                        </m:r>
                      </m:sub>
                    </m:sSub>
                    <m:r>
                      <a:rPr lang="el-GR" b="1" i="1" smtClean="0">
                        <a:latin typeface="Cambria Math" panose="02040503050406030204" pitchFamily="18" charset="0"/>
                      </a:rPr>
                      <m:t>=</m:t>
                    </m:r>
                    <m:nary>
                      <m:naryPr>
                        <m:chr m:val="∑"/>
                        <m:subHide m:val="on"/>
                        <m:supHide m:val="on"/>
                        <m:ctrlPr>
                          <a:rPr lang="el-GR" b="1" i="1" smtClean="0">
                            <a:latin typeface="Cambria Math" panose="02040503050406030204" pitchFamily="18" charset="0"/>
                          </a:rPr>
                        </m:ctrlPr>
                      </m:naryPr>
                      <m:sub/>
                      <m:sup/>
                      <m:e>
                        <m:sSub>
                          <m:sSubPr>
                            <m:ctrlPr>
                              <a:rPr lang="el-GR" b="1" i="1">
                                <a:latin typeface="Cambria Math" panose="02040503050406030204" pitchFamily="18" charset="0"/>
                              </a:rPr>
                            </m:ctrlPr>
                          </m:sSubPr>
                          <m:e>
                            <m:r>
                              <a:rPr lang="en-US" b="1" i="1">
                                <a:latin typeface="Cambria Math" panose="02040503050406030204" pitchFamily="18" charset="0"/>
                              </a:rPr>
                              <m:t>𝑾</m:t>
                            </m:r>
                          </m:e>
                          <m:sub>
                            <m:r>
                              <a:rPr lang="en-US" b="1" i="1" smtClean="0">
                                <a:latin typeface="Cambria Math" panose="02040503050406030204" pitchFamily="18" charset="0"/>
                              </a:rPr>
                              <m:t>𝒆𝒙𝒕</m:t>
                            </m:r>
                            <m:r>
                              <a:rPr lang="en-US" b="1" i="1" smtClean="0">
                                <a:latin typeface="Cambria Math" panose="02040503050406030204" pitchFamily="18" charset="0"/>
                              </a:rPr>
                              <m:t>. </m:t>
                            </m:r>
                            <m:r>
                              <a:rPr lang="en-US" b="1" i="1">
                                <a:latin typeface="Cambria Math" panose="02040503050406030204" pitchFamily="18" charset="0"/>
                              </a:rPr>
                              <m:t>𝒇𝒐𝒓𝒄𝒆𝒔</m:t>
                            </m:r>
                          </m:sub>
                        </m:sSub>
                      </m:e>
                    </m:nary>
                  </m:oMath>
                </a14:m>
                <a:endParaRPr lang="en-US" b="1" dirty="0"/>
              </a:p>
              <a:p>
                <a:endParaRPr lang="el-GR" sz="1200" dirty="0"/>
              </a:p>
              <a:p>
                <a:r>
                  <a:rPr lang="el-GR" dirty="0"/>
                  <a:t>Αν το σύστημα είναι </a:t>
                </a:r>
                <a:r>
                  <a:rPr lang="el-GR" b="1" dirty="0"/>
                  <a:t>πολυμελές </a:t>
                </a:r>
                <a:r>
                  <a:rPr lang="el-GR" dirty="0"/>
                  <a:t>με παρουσία μόνο κινητικών και δυναμικών ενεργειών, τότε</a:t>
                </a:r>
              </a:p>
              <a:p>
                <a:pPr marL="68578" indent="0" algn="r">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r>
                        <a:rPr lang="en-US" b="1">
                          <a:latin typeface="Cambria Math" panose="02040503050406030204" pitchFamily="18" charset="0"/>
                        </a:rPr>
                        <m:t>𝐊</m:t>
                      </m:r>
                      <m:r>
                        <a:rPr lang="en-US" b="1">
                          <a:latin typeface="Cambria Math" panose="02040503050406030204" pitchFamily="18" charset="0"/>
                        </a:rPr>
                        <m:t>+</m:t>
                      </m:r>
                      <m:r>
                        <a:rPr lang="el-GR" b="1">
                          <a:latin typeface="Cambria Math" panose="02040503050406030204" pitchFamily="18" charset="0"/>
                        </a:rPr>
                        <m:t>𝚫</m:t>
                      </m:r>
                      <m:sSub>
                        <m:sSubPr>
                          <m:ctrlPr>
                            <a:rPr lang="en-BS" b="1" i="1" smtClean="0">
                              <a:latin typeface="Cambria Math" panose="02040503050406030204" pitchFamily="18" charset="0"/>
                            </a:rPr>
                          </m:ctrlPr>
                        </m:sSubPr>
                        <m:e>
                          <m:r>
                            <a:rPr lang="en-US" b="1">
                              <a:latin typeface="Cambria Math" panose="02040503050406030204" pitchFamily="18" charset="0"/>
                            </a:rPr>
                            <m:t>𝐔</m:t>
                          </m:r>
                        </m:e>
                        <m:sub>
                          <m:r>
                            <a:rPr lang="en-BS" b="1" i="1" smtClean="0">
                              <a:latin typeface="Cambria Math" panose="02040503050406030204" pitchFamily="18" charset="0"/>
                            </a:rPr>
                            <m:t>𝒈</m:t>
                          </m:r>
                          <m:r>
                            <a:rPr lang="en-BS" b="1" i="1" smtClean="0">
                              <a:latin typeface="Cambria Math" panose="02040503050406030204" pitchFamily="18" charset="0"/>
                            </a:rPr>
                            <m:t>,</m:t>
                          </m:r>
                          <m:r>
                            <a:rPr lang="en-BS" b="1" i="1" smtClean="0">
                              <a:latin typeface="Cambria Math" panose="02040503050406030204" pitchFamily="18" charset="0"/>
                            </a:rPr>
                            <m:t>𝒔</m:t>
                          </m:r>
                        </m:sub>
                      </m:sSub>
                      <m:r>
                        <a:rPr lang="el-GR" b="1" i="1">
                          <a:latin typeface="Cambria Math" panose="02040503050406030204" pitchFamily="18" charset="0"/>
                        </a:rPr>
                        <m:t>=</m:t>
                      </m:r>
                      <m:nary>
                        <m:naryPr>
                          <m:chr m:val="∑"/>
                          <m:subHide m:val="on"/>
                          <m:supHide m:val="on"/>
                          <m:ctrlPr>
                            <a:rPr lang="el-GR" b="1" i="1">
                              <a:latin typeface="Cambria Math" panose="02040503050406030204" pitchFamily="18" charset="0"/>
                            </a:rPr>
                          </m:ctrlPr>
                        </m:naryPr>
                        <m:sub/>
                        <m:sup/>
                        <m:e>
                          <m:sSub>
                            <m:sSubPr>
                              <m:ctrlPr>
                                <a:rPr lang="el-GR" b="1" i="1">
                                  <a:latin typeface="Cambria Math" panose="02040503050406030204" pitchFamily="18" charset="0"/>
                                </a:rPr>
                              </m:ctrlPr>
                            </m:sSubPr>
                            <m:e>
                              <m:r>
                                <a:rPr lang="en-US" b="1" i="1">
                                  <a:latin typeface="Cambria Math" panose="02040503050406030204" pitchFamily="18" charset="0"/>
                                </a:rPr>
                                <m:t>𝑾</m:t>
                              </m:r>
                            </m:e>
                            <m:sub>
                              <m:r>
                                <a:rPr lang="en-US" b="1" i="1" smtClean="0">
                                  <a:latin typeface="Cambria Math" panose="02040503050406030204" pitchFamily="18" charset="0"/>
                                </a:rPr>
                                <m:t>𝒆𝒙𝒕</m:t>
                              </m:r>
                              <m:r>
                                <a:rPr lang="en-US" b="1" i="1" smtClean="0">
                                  <a:latin typeface="Cambria Math" panose="02040503050406030204" pitchFamily="18" charset="0"/>
                                </a:rPr>
                                <m:t>. </m:t>
                              </m:r>
                              <m:r>
                                <a:rPr lang="en-US" b="1" i="1">
                                  <a:latin typeface="Cambria Math" panose="02040503050406030204" pitchFamily="18" charset="0"/>
                                </a:rPr>
                                <m:t>𝒇𝒐𝒓𝒄𝒆𝒔</m:t>
                              </m:r>
                            </m:sub>
                          </m:sSub>
                        </m:e>
                      </m:nary>
                    </m:oMath>
                  </m:oMathPara>
                </a14:m>
                <a:endParaRPr lang="el-GR" b="1" dirty="0"/>
              </a:p>
              <a:p>
                <a:r>
                  <a:rPr lang="el-GR" dirty="0"/>
                  <a:t>Αν το σύστημα είναι </a:t>
                </a:r>
                <a:r>
                  <a:rPr lang="el-GR" b="1" dirty="0"/>
                  <a:t>μονομελές</a:t>
                </a:r>
                <a:r>
                  <a:rPr lang="el-GR" dirty="0"/>
                  <a:t>, τότε</a:t>
                </a:r>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r>
                        <a:rPr lang="en-US" b="1">
                          <a:latin typeface="Cambria Math" panose="02040503050406030204" pitchFamily="18" charset="0"/>
                        </a:rPr>
                        <m:t>𝐊</m:t>
                      </m:r>
                      <m:r>
                        <a:rPr lang="el-GR" b="1" i="1">
                          <a:latin typeface="Cambria Math" panose="02040503050406030204" pitchFamily="18" charset="0"/>
                        </a:rPr>
                        <m:t>=</m:t>
                      </m:r>
                      <m:nary>
                        <m:naryPr>
                          <m:chr m:val="∑"/>
                          <m:subHide m:val="on"/>
                          <m:supHide m:val="on"/>
                          <m:ctrlPr>
                            <a:rPr lang="el-GR" b="1" i="1">
                              <a:latin typeface="Cambria Math" panose="02040503050406030204" pitchFamily="18" charset="0"/>
                            </a:rPr>
                          </m:ctrlPr>
                        </m:naryPr>
                        <m:sub/>
                        <m:sup/>
                        <m:e>
                          <m:sSub>
                            <m:sSubPr>
                              <m:ctrlPr>
                                <a:rPr lang="el-GR" b="1" i="1">
                                  <a:latin typeface="Cambria Math" panose="02040503050406030204" pitchFamily="18" charset="0"/>
                                </a:rPr>
                              </m:ctrlPr>
                            </m:sSubPr>
                            <m:e>
                              <m:r>
                                <a:rPr lang="en-US" b="1" i="1">
                                  <a:latin typeface="Cambria Math" panose="02040503050406030204" pitchFamily="18" charset="0"/>
                                </a:rPr>
                                <m:t>𝑾</m:t>
                              </m:r>
                            </m:e>
                            <m:sub>
                              <m:r>
                                <a:rPr lang="en-US" b="1" i="1">
                                  <a:latin typeface="Cambria Math" panose="02040503050406030204" pitchFamily="18" charset="0"/>
                                </a:rPr>
                                <m:t>𝒆𝒙𝒕</m:t>
                              </m:r>
                              <m:r>
                                <a:rPr lang="en-US" b="1" i="1">
                                  <a:latin typeface="Cambria Math" panose="02040503050406030204" pitchFamily="18" charset="0"/>
                                </a:rPr>
                                <m:t>. </m:t>
                              </m:r>
                              <m:r>
                                <a:rPr lang="en-US" b="1" i="1">
                                  <a:latin typeface="Cambria Math" panose="02040503050406030204" pitchFamily="18" charset="0"/>
                                </a:rPr>
                                <m:t>𝒇𝒐𝒓𝒄𝒆𝒔</m:t>
                              </m:r>
                            </m:sub>
                          </m:sSub>
                        </m:e>
                      </m:nary>
                    </m:oMath>
                  </m:oMathPara>
                </a14:m>
                <a:endParaRPr lang="en-US" b="1" dirty="0"/>
              </a:p>
              <a:p>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334000"/>
              </a:xfrm>
              <a:blipFill>
                <a:blip r:embed="rId2"/>
                <a:stretch>
                  <a:fillRect t="-800"/>
                </a:stretch>
              </a:blipFill>
            </p:spPr>
            <p:txBody>
              <a:bodyPr/>
              <a:lstStyle/>
              <a:p>
                <a:r>
                  <a:rPr lang="en-US">
                    <a:noFill/>
                  </a:rPr>
                  <a:t> </a:t>
                </a:r>
              </a:p>
            </p:txBody>
          </p:sp>
        </mc:Fallback>
      </mc:AlternateContent>
      <p:sp>
        <p:nvSpPr>
          <p:cNvPr id="4" name="Horizontal Scroll 3"/>
          <p:cNvSpPr/>
          <p:nvPr/>
        </p:nvSpPr>
        <p:spPr>
          <a:xfrm>
            <a:off x="7296150" y="5875548"/>
            <a:ext cx="1314450" cy="533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ΘΜΚΕΕ</a:t>
            </a:r>
          </a:p>
        </p:txBody>
      </p:sp>
      <p:sp>
        <p:nvSpPr>
          <p:cNvPr id="5" name="Horizontal Scroll 4"/>
          <p:cNvSpPr/>
          <p:nvPr/>
        </p:nvSpPr>
        <p:spPr>
          <a:xfrm>
            <a:off x="7296150" y="2979420"/>
            <a:ext cx="1314450" cy="533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ΑΔΕ</a:t>
            </a:r>
          </a:p>
        </p:txBody>
      </p:sp>
      <p:sp>
        <p:nvSpPr>
          <p:cNvPr id="6" name="Horizontal Scroll 5"/>
          <p:cNvSpPr/>
          <p:nvPr/>
        </p:nvSpPr>
        <p:spPr>
          <a:xfrm>
            <a:off x="7296150" y="4677156"/>
            <a:ext cx="1314450" cy="533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ΑΔΕ</a:t>
            </a:r>
          </a:p>
        </p:txBody>
      </p:sp>
      <p:sp>
        <p:nvSpPr>
          <p:cNvPr id="8" name="Rounded Rectangle 7"/>
          <p:cNvSpPr/>
          <p:nvPr/>
        </p:nvSpPr>
        <p:spPr>
          <a:xfrm>
            <a:off x="2249423" y="2843256"/>
            <a:ext cx="4546957" cy="762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Ομάδα 10">
            <a:extLst>
              <a:ext uri="{FF2B5EF4-FFF2-40B4-BE49-F238E27FC236}">
                <a16:creationId xmlns:a16="http://schemas.microsoft.com/office/drawing/2014/main" id="{5EE71341-E342-50EC-AE62-D82FBA27DE46}"/>
              </a:ext>
            </a:extLst>
          </p:cNvPr>
          <p:cNvGrpSpPr/>
          <p:nvPr/>
        </p:nvGrpSpPr>
        <p:grpSpPr>
          <a:xfrm>
            <a:off x="1222752" y="2952111"/>
            <a:ext cx="3416303" cy="538845"/>
            <a:chOff x="1444181" y="2549775"/>
            <a:chExt cx="3034513" cy="538845"/>
          </a:xfrm>
        </p:grpSpPr>
        <p:sp>
          <p:nvSpPr>
            <p:cNvPr id="7" name="Rounded Rectangle 6"/>
            <p:cNvSpPr/>
            <p:nvPr/>
          </p:nvSpPr>
          <p:spPr>
            <a:xfrm>
              <a:off x="2383189" y="2549775"/>
              <a:ext cx="2095505" cy="538845"/>
            </a:xfrm>
            <a:prstGeom prst="roundRect">
              <a:avLst>
                <a:gd name="adj" fmla="val 1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EED7E53-7B7D-547E-17D4-61D84F779875}"/>
                    </a:ext>
                  </a:extLst>
                </p:cNvPr>
                <p:cNvSpPr txBox="1"/>
                <p:nvPr/>
              </p:nvSpPr>
              <p:spPr>
                <a:xfrm>
                  <a:off x="1444181" y="2577084"/>
                  <a:ext cx="898398"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𝑠𝑦𝑠𝑡𝑒𝑚</m:t>
                            </m:r>
                          </m:sub>
                        </m:sSub>
                      </m:oMath>
                    </m:oMathPara>
                  </a14:m>
                  <a:endParaRPr lang="en-US" dirty="0"/>
                </a:p>
              </p:txBody>
            </p:sp>
          </mc:Choice>
          <mc:Fallback xmlns="">
            <p:sp>
              <p:nvSpPr>
                <p:cNvPr id="10" name="TextBox 9">
                  <a:extLst>
                    <a:ext uri="{FF2B5EF4-FFF2-40B4-BE49-F238E27FC236}">
                      <a16:creationId xmlns:a16="http://schemas.microsoft.com/office/drawing/2014/main" id="{9EED7E53-7B7D-547E-17D4-61D84F779875}"/>
                    </a:ext>
                  </a:extLst>
                </p:cNvPr>
                <p:cNvSpPr txBox="1">
                  <a:spLocks noRot="1" noChangeAspect="1" noMove="1" noResize="1" noEditPoints="1" noAdjustHandles="1" noChangeArrowheads="1" noChangeShapeType="1" noTextEdit="1"/>
                </p:cNvSpPr>
                <p:nvPr/>
              </p:nvSpPr>
              <p:spPr>
                <a:xfrm>
                  <a:off x="1444181" y="2577084"/>
                  <a:ext cx="898398" cy="391261"/>
                </a:xfrm>
                <a:prstGeom prst="rect">
                  <a:avLst/>
                </a:prstGeom>
                <a:blipFill>
                  <a:blip r:embed="rId3"/>
                  <a:stretch>
                    <a:fillRect r="-1212" b="-6250"/>
                  </a:stretch>
                </a:blipFill>
              </p:spPr>
              <p:txBody>
                <a:bodyPr/>
                <a:lstStyle/>
                <a:p>
                  <a:r>
                    <a:rPr lang="en-US">
                      <a:noFill/>
                    </a:rPr>
                    <a:t> </a:t>
                  </a:r>
                </a:p>
              </p:txBody>
            </p:sp>
          </mc:Fallback>
        </mc:AlternateContent>
      </p:grpSp>
      <p:grpSp>
        <p:nvGrpSpPr>
          <p:cNvPr id="15" name="Ομάδα 14">
            <a:extLst>
              <a:ext uri="{FF2B5EF4-FFF2-40B4-BE49-F238E27FC236}">
                <a16:creationId xmlns:a16="http://schemas.microsoft.com/office/drawing/2014/main" id="{9B55A2D7-9D38-0C43-39AA-43FCE85BC883}"/>
              </a:ext>
            </a:extLst>
          </p:cNvPr>
          <p:cNvGrpSpPr/>
          <p:nvPr/>
        </p:nvGrpSpPr>
        <p:grpSpPr>
          <a:xfrm>
            <a:off x="4091596" y="2743200"/>
            <a:ext cx="2878520" cy="3803904"/>
            <a:chOff x="4091596" y="2743200"/>
            <a:chExt cx="2878520" cy="3803904"/>
          </a:xfrm>
        </p:grpSpPr>
        <p:sp>
          <p:nvSpPr>
            <p:cNvPr id="12" name="Ορθογώνιο: Στρογγύλεμα γωνιών 11">
              <a:extLst>
                <a:ext uri="{FF2B5EF4-FFF2-40B4-BE49-F238E27FC236}">
                  <a16:creationId xmlns:a16="http://schemas.microsoft.com/office/drawing/2014/main" id="{E7DF27AA-5FF4-67C4-ED26-F7E753BD5735}"/>
                </a:ext>
              </a:extLst>
            </p:cNvPr>
            <p:cNvSpPr/>
            <p:nvPr/>
          </p:nvSpPr>
          <p:spPr>
            <a:xfrm>
              <a:off x="4886960" y="2743200"/>
              <a:ext cx="2083156" cy="1005840"/>
            </a:xfrm>
            <a:custGeom>
              <a:avLst/>
              <a:gdLst>
                <a:gd name="connsiteX0" fmla="*/ 0 w 2083156"/>
                <a:gd name="connsiteY0" fmla="*/ 167643 h 1005840"/>
                <a:gd name="connsiteX1" fmla="*/ 167643 w 2083156"/>
                <a:gd name="connsiteY1" fmla="*/ 0 h 1005840"/>
                <a:gd name="connsiteX2" fmla="*/ 732788 w 2083156"/>
                <a:gd name="connsiteY2" fmla="*/ 0 h 1005840"/>
                <a:gd name="connsiteX3" fmla="*/ 1350368 w 2083156"/>
                <a:gd name="connsiteY3" fmla="*/ 0 h 1005840"/>
                <a:gd name="connsiteX4" fmla="*/ 1915513 w 2083156"/>
                <a:gd name="connsiteY4" fmla="*/ 0 h 1005840"/>
                <a:gd name="connsiteX5" fmla="*/ 2083156 w 2083156"/>
                <a:gd name="connsiteY5" fmla="*/ 167643 h 1005840"/>
                <a:gd name="connsiteX6" fmla="*/ 2083156 w 2083156"/>
                <a:gd name="connsiteY6" fmla="*/ 489509 h 1005840"/>
                <a:gd name="connsiteX7" fmla="*/ 2083156 w 2083156"/>
                <a:gd name="connsiteY7" fmla="*/ 838197 h 1005840"/>
                <a:gd name="connsiteX8" fmla="*/ 1915513 w 2083156"/>
                <a:gd name="connsiteY8" fmla="*/ 1005840 h 1005840"/>
                <a:gd name="connsiteX9" fmla="*/ 1385326 w 2083156"/>
                <a:gd name="connsiteY9" fmla="*/ 1005840 h 1005840"/>
                <a:gd name="connsiteX10" fmla="*/ 820181 w 2083156"/>
                <a:gd name="connsiteY10" fmla="*/ 1005840 h 1005840"/>
                <a:gd name="connsiteX11" fmla="*/ 167643 w 2083156"/>
                <a:gd name="connsiteY11" fmla="*/ 1005840 h 1005840"/>
                <a:gd name="connsiteX12" fmla="*/ 0 w 2083156"/>
                <a:gd name="connsiteY12" fmla="*/ 838197 h 1005840"/>
                <a:gd name="connsiteX13" fmla="*/ 0 w 2083156"/>
                <a:gd name="connsiteY13" fmla="*/ 502920 h 1005840"/>
                <a:gd name="connsiteX14" fmla="*/ 0 w 2083156"/>
                <a:gd name="connsiteY14" fmla="*/ 167643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3156" h="1005840" extrusionOk="0">
                  <a:moveTo>
                    <a:pt x="0" y="167643"/>
                  </a:moveTo>
                  <a:cubicBezTo>
                    <a:pt x="-13972" y="57465"/>
                    <a:pt x="91152" y="-6062"/>
                    <a:pt x="167643" y="0"/>
                  </a:cubicBezTo>
                  <a:cubicBezTo>
                    <a:pt x="417609" y="-6398"/>
                    <a:pt x="546063" y="52136"/>
                    <a:pt x="732788" y="0"/>
                  </a:cubicBezTo>
                  <a:cubicBezTo>
                    <a:pt x="919513" y="-52136"/>
                    <a:pt x="1221038" y="64299"/>
                    <a:pt x="1350368" y="0"/>
                  </a:cubicBezTo>
                  <a:cubicBezTo>
                    <a:pt x="1479698" y="-64299"/>
                    <a:pt x="1733704" y="64937"/>
                    <a:pt x="1915513" y="0"/>
                  </a:cubicBezTo>
                  <a:cubicBezTo>
                    <a:pt x="1997533" y="11395"/>
                    <a:pt x="2062501" y="89078"/>
                    <a:pt x="2083156" y="167643"/>
                  </a:cubicBezTo>
                  <a:cubicBezTo>
                    <a:pt x="2084759" y="277035"/>
                    <a:pt x="2079633" y="374125"/>
                    <a:pt x="2083156" y="489509"/>
                  </a:cubicBezTo>
                  <a:cubicBezTo>
                    <a:pt x="2086679" y="604893"/>
                    <a:pt x="2046730" y="688634"/>
                    <a:pt x="2083156" y="838197"/>
                  </a:cubicBezTo>
                  <a:cubicBezTo>
                    <a:pt x="2080944" y="931504"/>
                    <a:pt x="1993434" y="986242"/>
                    <a:pt x="1915513" y="1005840"/>
                  </a:cubicBezTo>
                  <a:cubicBezTo>
                    <a:pt x="1769684" y="1032103"/>
                    <a:pt x="1553594" y="942450"/>
                    <a:pt x="1385326" y="1005840"/>
                  </a:cubicBezTo>
                  <a:cubicBezTo>
                    <a:pt x="1217058" y="1069230"/>
                    <a:pt x="996504" y="953723"/>
                    <a:pt x="820181" y="1005840"/>
                  </a:cubicBezTo>
                  <a:cubicBezTo>
                    <a:pt x="643859" y="1057957"/>
                    <a:pt x="482742" y="988191"/>
                    <a:pt x="167643" y="1005840"/>
                  </a:cubicBezTo>
                  <a:cubicBezTo>
                    <a:pt x="67077" y="1004536"/>
                    <a:pt x="-17405" y="935912"/>
                    <a:pt x="0" y="838197"/>
                  </a:cubicBezTo>
                  <a:cubicBezTo>
                    <a:pt x="-23139" y="703616"/>
                    <a:pt x="8164" y="662306"/>
                    <a:pt x="0" y="502920"/>
                  </a:cubicBezTo>
                  <a:cubicBezTo>
                    <a:pt x="-8164" y="343534"/>
                    <a:pt x="16975" y="239212"/>
                    <a:pt x="0" y="167643"/>
                  </a:cubicBezTo>
                  <a:close/>
                </a:path>
              </a:pathLst>
            </a:custGeom>
            <a:noFill/>
            <a:ln>
              <a:solidFill>
                <a:srgbClr val="00B050"/>
              </a:solidFill>
              <a:extLst>
                <a:ext uri="{C807C97D-BFC1-408E-A445-0C87EB9F89A2}">
                  <ask:lineSketchStyleProps xmlns:ask="http://schemas.microsoft.com/office/drawing/2018/sketchyshapes" xmln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Ορθογώνιο: Στρογγύλεμα γωνιών 12">
              <a:extLst>
                <a:ext uri="{FF2B5EF4-FFF2-40B4-BE49-F238E27FC236}">
                  <a16:creationId xmlns:a16="http://schemas.microsoft.com/office/drawing/2014/main" id="{5F4AF102-FFE7-7BD9-083B-02976EDD797E}"/>
                </a:ext>
              </a:extLst>
            </p:cNvPr>
            <p:cNvSpPr/>
            <p:nvPr/>
          </p:nvSpPr>
          <p:spPr>
            <a:xfrm>
              <a:off x="4531360" y="4562856"/>
              <a:ext cx="1960219" cy="762000"/>
            </a:xfrm>
            <a:custGeom>
              <a:avLst/>
              <a:gdLst>
                <a:gd name="connsiteX0" fmla="*/ 0 w 1960219"/>
                <a:gd name="connsiteY0" fmla="*/ 127003 h 762000"/>
                <a:gd name="connsiteX1" fmla="*/ 127003 w 1960219"/>
                <a:gd name="connsiteY1" fmla="*/ 0 h 762000"/>
                <a:gd name="connsiteX2" fmla="*/ 678679 w 1960219"/>
                <a:gd name="connsiteY2" fmla="*/ 0 h 762000"/>
                <a:gd name="connsiteX3" fmla="*/ 1281540 w 1960219"/>
                <a:gd name="connsiteY3" fmla="*/ 0 h 762000"/>
                <a:gd name="connsiteX4" fmla="*/ 1833216 w 1960219"/>
                <a:gd name="connsiteY4" fmla="*/ 0 h 762000"/>
                <a:gd name="connsiteX5" fmla="*/ 1960219 w 1960219"/>
                <a:gd name="connsiteY5" fmla="*/ 127003 h 762000"/>
                <a:gd name="connsiteX6" fmla="*/ 1960219 w 1960219"/>
                <a:gd name="connsiteY6" fmla="*/ 634997 h 762000"/>
                <a:gd name="connsiteX7" fmla="*/ 1833216 w 1960219"/>
                <a:gd name="connsiteY7" fmla="*/ 762000 h 762000"/>
                <a:gd name="connsiteX8" fmla="*/ 1230354 w 1960219"/>
                <a:gd name="connsiteY8" fmla="*/ 762000 h 762000"/>
                <a:gd name="connsiteX9" fmla="*/ 627492 w 1960219"/>
                <a:gd name="connsiteY9" fmla="*/ 762000 h 762000"/>
                <a:gd name="connsiteX10" fmla="*/ 127003 w 1960219"/>
                <a:gd name="connsiteY10" fmla="*/ 762000 h 762000"/>
                <a:gd name="connsiteX11" fmla="*/ 0 w 1960219"/>
                <a:gd name="connsiteY11" fmla="*/ 634997 h 762000"/>
                <a:gd name="connsiteX12" fmla="*/ 0 w 1960219"/>
                <a:gd name="connsiteY12" fmla="*/ 12700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60219" h="762000" extrusionOk="0">
                  <a:moveTo>
                    <a:pt x="0" y="127003"/>
                  </a:moveTo>
                  <a:cubicBezTo>
                    <a:pt x="-5899" y="49435"/>
                    <a:pt x="73116" y="-6122"/>
                    <a:pt x="127003" y="0"/>
                  </a:cubicBezTo>
                  <a:cubicBezTo>
                    <a:pt x="320503" y="-11732"/>
                    <a:pt x="469243" y="43673"/>
                    <a:pt x="678679" y="0"/>
                  </a:cubicBezTo>
                  <a:cubicBezTo>
                    <a:pt x="888115" y="-43673"/>
                    <a:pt x="1145101" y="24662"/>
                    <a:pt x="1281540" y="0"/>
                  </a:cubicBezTo>
                  <a:cubicBezTo>
                    <a:pt x="1417979" y="-24662"/>
                    <a:pt x="1624164" y="19489"/>
                    <a:pt x="1833216" y="0"/>
                  </a:cubicBezTo>
                  <a:cubicBezTo>
                    <a:pt x="1895917" y="8025"/>
                    <a:pt x="1944833" y="67306"/>
                    <a:pt x="1960219" y="127003"/>
                  </a:cubicBezTo>
                  <a:cubicBezTo>
                    <a:pt x="1968580" y="318604"/>
                    <a:pt x="1956984" y="506711"/>
                    <a:pt x="1960219" y="634997"/>
                  </a:cubicBezTo>
                  <a:cubicBezTo>
                    <a:pt x="1951663" y="699141"/>
                    <a:pt x="1897058" y="760394"/>
                    <a:pt x="1833216" y="762000"/>
                  </a:cubicBezTo>
                  <a:cubicBezTo>
                    <a:pt x="1585201" y="833532"/>
                    <a:pt x="1490061" y="761067"/>
                    <a:pt x="1230354" y="762000"/>
                  </a:cubicBezTo>
                  <a:cubicBezTo>
                    <a:pt x="970647" y="762933"/>
                    <a:pt x="805316" y="745742"/>
                    <a:pt x="627492" y="762000"/>
                  </a:cubicBezTo>
                  <a:cubicBezTo>
                    <a:pt x="449668" y="778258"/>
                    <a:pt x="294339" y="748970"/>
                    <a:pt x="127003" y="762000"/>
                  </a:cubicBezTo>
                  <a:cubicBezTo>
                    <a:pt x="58144" y="765234"/>
                    <a:pt x="2149" y="701773"/>
                    <a:pt x="0" y="634997"/>
                  </a:cubicBezTo>
                  <a:cubicBezTo>
                    <a:pt x="-29786" y="501541"/>
                    <a:pt x="4315" y="317485"/>
                    <a:pt x="0" y="127003"/>
                  </a:cubicBezTo>
                  <a:close/>
                </a:path>
              </a:pathLst>
            </a:custGeom>
            <a:noFill/>
            <a:ln>
              <a:solidFill>
                <a:srgbClr val="00B050"/>
              </a:solidFill>
              <a:extLst>
                <a:ext uri="{C807C97D-BFC1-408E-A445-0C87EB9F89A2}">
                  <ask:lineSketchStyleProps xmlns:ask="http://schemas.microsoft.com/office/drawing/2018/sketchyshapes" xmln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Ορθογώνιο: Στρογγύλεμα γωνιών 13">
              <a:extLst>
                <a:ext uri="{FF2B5EF4-FFF2-40B4-BE49-F238E27FC236}">
                  <a16:creationId xmlns:a16="http://schemas.microsoft.com/office/drawing/2014/main" id="{41651D10-0A8F-D009-E608-AFA41F82EFFB}"/>
                </a:ext>
              </a:extLst>
            </p:cNvPr>
            <p:cNvSpPr/>
            <p:nvPr/>
          </p:nvSpPr>
          <p:spPr>
            <a:xfrm>
              <a:off x="4091596" y="5785104"/>
              <a:ext cx="2012887" cy="762000"/>
            </a:xfrm>
            <a:custGeom>
              <a:avLst/>
              <a:gdLst>
                <a:gd name="connsiteX0" fmla="*/ 0 w 2012887"/>
                <a:gd name="connsiteY0" fmla="*/ 127003 h 762000"/>
                <a:gd name="connsiteX1" fmla="*/ 127003 w 2012887"/>
                <a:gd name="connsiteY1" fmla="*/ 0 h 762000"/>
                <a:gd name="connsiteX2" fmla="*/ 695708 w 2012887"/>
                <a:gd name="connsiteY2" fmla="*/ 0 h 762000"/>
                <a:gd name="connsiteX3" fmla="*/ 1317179 w 2012887"/>
                <a:gd name="connsiteY3" fmla="*/ 0 h 762000"/>
                <a:gd name="connsiteX4" fmla="*/ 1885884 w 2012887"/>
                <a:gd name="connsiteY4" fmla="*/ 0 h 762000"/>
                <a:gd name="connsiteX5" fmla="*/ 2012887 w 2012887"/>
                <a:gd name="connsiteY5" fmla="*/ 127003 h 762000"/>
                <a:gd name="connsiteX6" fmla="*/ 2012887 w 2012887"/>
                <a:gd name="connsiteY6" fmla="*/ 634997 h 762000"/>
                <a:gd name="connsiteX7" fmla="*/ 1885884 w 2012887"/>
                <a:gd name="connsiteY7" fmla="*/ 762000 h 762000"/>
                <a:gd name="connsiteX8" fmla="*/ 1264413 w 2012887"/>
                <a:gd name="connsiteY8" fmla="*/ 762000 h 762000"/>
                <a:gd name="connsiteX9" fmla="*/ 642941 w 2012887"/>
                <a:gd name="connsiteY9" fmla="*/ 762000 h 762000"/>
                <a:gd name="connsiteX10" fmla="*/ 127003 w 2012887"/>
                <a:gd name="connsiteY10" fmla="*/ 762000 h 762000"/>
                <a:gd name="connsiteX11" fmla="*/ 0 w 2012887"/>
                <a:gd name="connsiteY11" fmla="*/ 634997 h 762000"/>
                <a:gd name="connsiteX12" fmla="*/ 0 w 2012887"/>
                <a:gd name="connsiteY12" fmla="*/ 127003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87" h="762000" extrusionOk="0">
                  <a:moveTo>
                    <a:pt x="0" y="127003"/>
                  </a:moveTo>
                  <a:cubicBezTo>
                    <a:pt x="-5899" y="49435"/>
                    <a:pt x="73116" y="-6122"/>
                    <a:pt x="127003" y="0"/>
                  </a:cubicBezTo>
                  <a:cubicBezTo>
                    <a:pt x="287408" y="-10669"/>
                    <a:pt x="511178" y="13138"/>
                    <a:pt x="695708" y="0"/>
                  </a:cubicBezTo>
                  <a:cubicBezTo>
                    <a:pt x="880239" y="-13138"/>
                    <a:pt x="1136364" y="7390"/>
                    <a:pt x="1317179" y="0"/>
                  </a:cubicBezTo>
                  <a:cubicBezTo>
                    <a:pt x="1497994" y="-7390"/>
                    <a:pt x="1615242" y="21858"/>
                    <a:pt x="1885884" y="0"/>
                  </a:cubicBezTo>
                  <a:cubicBezTo>
                    <a:pt x="1948585" y="8025"/>
                    <a:pt x="1997501" y="67306"/>
                    <a:pt x="2012887" y="127003"/>
                  </a:cubicBezTo>
                  <a:cubicBezTo>
                    <a:pt x="2021248" y="318604"/>
                    <a:pt x="2009652" y="506711"/>
                    <a:pt x="2012887" y="634997"/>
                  </a:cubicBezTo>
                  <a:cubicBezTo>
                    <a:pt x="2004331" y="699141"/>
                    <a:pt x="1949726" y="760394"/>
                    <a:pt x="1885884" y="762000"/>
                  </a:cubicBezTo>
                  <a:cubicBezTo>
                    <a:pt x="1717050" y="763709"/>
                    <a:pt x="1476174" y="750232"/>
                    <a:pt x="1264413" y="762000"/>
                  </a:cubicBezTo>
                  <a:cubicBezTo>
                    <a:pt x="1052652" y="773768"/>
                    <a:pt x="832240" y="714715"/>
                    <a:pt x="642941" y="762000"/>
                  </a:cubicBezTo>
                  <a:cubicBezTo>
                    <a:pt x="453642" y="809285"/>
                    <a:pt x="295564" y="752308"/>
                    <a:pt x="127003" y="762000"/>
                  </a:cubicBezTo>
                  <a:cubicBezTo>
                    <a:pt x="58144" y="765234"/>
                    <a:pt x="2149" y="701773"/>
                    <a:pt x="0" y="634997"/>
                  </a:cubicBezTo>
                  <a:cubicBezTo>
                    <a:pt x="-29786" y="501541"/>
                    <a:pt x="4315" y="317485"/>
                    <a:pt x="0" y="127003"/>
                  </a:cubicBezTo>
                  <a:close/>
                </a:path>
              </a:pathLst>
            </a:custGeom>
            <a:noFill/>
            <a:ln>
              <a:solidFill>
                <a:srgbClr val="00B050"/>
              </a:solidFill>
              <a:extLst>
                <a:ext uri="{C807C97D-BFC1-408E-A445-0C87EB9F89A2}">
                  <ask:lineSketchStyleProps xmlns:ask="http://schemas.microsoft.com/office/drawing/2018/sketchyshapes" xmln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Ορθογώνιο: Στρογγύλεμα γωνιών 16">
            <a:extLst>
              <a:ext uri="{FF2B5EF4-FFF2-40B4-BE49-F238E27FC236}">
                <a16:creationId xmlns:a16="http://schemas.microsoft.com/office/drawing/2014/main" id="{9D39EFCD-77C4-C433-6599-2233B7CB5415}"/>
              </a:ext>
            </a:extLst>
          </p:cNvPr>
          <p:cNvSpPr/>
          <p:nvPr/>
        </p:nvSpPr>
        <p:spPr>
          <a:xfrm>
            <a:off x="6422034" y="715752"/>
            <a:ext cx="2187804" cy="1005840"/>
          </a:xfrm>
          <a:custGeom>
            <a:avLst/>
            <a:gdLst>
              <a:gd name="connsiteX0" fmla="*/ 0 w 2187804"/>
              <a:gd name="connsiteY0" fmla="*/ 167643 h 1005840"/>
              <a:gd name="connsiteX1" fmla="*/ 167643 w 2187804"/>
              <a:gd name="connsiteY1" fmla="*/ 0 h 1005840"/>
              <a:gd name="connsiteX2" fmla="*/ 612247 w 2187804"/>
              <a:gd name="connsiteY2" fmla="*/ 0 h 1005840"/>
              <a:gd name="connsiteX3" fmla="*/ 1112427 w 2187804"/>
              <a:gd name="connsiteY3" fmla="*/ 0 h 1005840"/>
              <a:gd name="connsiteX4" fmla="*/ 1519981 w 2187804"/>
              <a:gd name="connsiteY4" fmla="*/ 0 h 1005840"/>
              <a:gd name="connsiteX5" fmla="*/ 2020161 w 2187804"/>
              <a:gd name="connsiteY5" fmla="*/ 0 h 1005840"/>
              <a:gd name="connsiteX6" fmla="*/ 2187804 w 2187804"/>
              <a:gd name="connsiteY6" fmla="*/ 167643 h 1005840"/>
              <a:gd name="connsiteX7" fmla="*/ 2187804 w 2187804"/>
              <a:gd name="connsiteY7" fmla="*/ 516331 h 1005840"/>
              <a:gd name="connsiteX8" fmla="*/ 2187804 w 2187804"/>
              <a:gd name="connsiteY8" fmla="*/ 838197 h 1005840"/>
              <a:gd name="connsiteX9" fmla="*/ 2020161 w 2187804"/>
              <a:gd name="connsiteY9" fmla="*/ 1005840 h 1005840"/>
              <a:gd name="connsiteX10" fmla="*/ 1557032 w 2187804"/>
              <a:gd name="connsiteY10" fmla="*/ 1005840 h 1005840"/>
              <a:gd name="connsiteX11" fmla="*/ 1056852 w 2187804"/>
              <a:gd name="connsiteY11" fmla="*/ 1005840 h 1005840"/>
              <a:gd name="connsiteX12" fmla="*/ 630773 w 2187804"/>
              <a:gd name="connsiteY12" fmla="*/ 1005840 h 1005840"/>
              <a:gd name="connsiteX13" fmla="*/ 167643 w 2187804"/>
              <a:gd name="connsiteY13" fmla="*/ 1005840 h 1005840"/>
              <a:gd name="connsiteX14" fmla="*/ 0 w 2187804"/>
              <a:gd name="connsiteY14" fmla="*/ 838197 h 1005840"/>
              <a:gd name="connsiteX15" fmla="*/ 0 w 2187804"/>
              <a:gd name="connsiteY15" fmla="*/ 516331 h 1005840"/>
              <a:gd name="connsiteX16" fmla="*/ 0 w 2187804"/>
              <a:gd name="connsiteY16" fmla="*/ 167643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7804" h="1005840" extrusionOk="0">
                <a:moveTo>
                  <a:pt x="0" y="167643"/>
                </a:moveTo>
                <a:cubicBezTo>
                  <a:pt x="-13972" y="57465"/>
                  <a:pt x="91152" y="-6062"/>
                  <a:pt x="167643" y="0"/>
                </a:cubicBezTo>
                <a:cubicBezTo>
                  <a:pt x="354539" y="-16339"/>
                  <a:pt x="480367" y="9396"/>
                  <a:pt x="612247" y="0"/>
                </a:cubicBezTo>
                <a:cubicBezTo>
                  <a:pt x="744127" y="-9396"/>
                  <a:pt x="891677" y="9509"/>
                  <a:pt x="1112427" y="0"/>
                </a:cubicBezTo>
                <a:cubicBezTo>
                  <a:pt x="1333177" y="-9509"/>
                  <a:pt x="1352463" y="41874"/>
                  <a:pt x="1519981" y="0"/>
                </a:cubicBezTo>
                <a:cubicBezTo>
                  <a:pt x="1687499" y="-41874"/>
                  <a:pt x="1834693" y="7782"/>
                  <a:pt x="2020161" y="0"/>
                </a:cubicBezTo>
                <a:cubicBezTo>
                  <a:pt x="2090824" y="1676"/>
                  <a:pt x="2176652" y="70664"/>
                  <a:pt x="2187804" y="167643"/>
                </a:cubicBezTo>
                <a:cubicBezTo>
                  <a:pt x="2207433" y="242718"/>
                  <a:pt x="2151378" y="366768"/>
                  <a:pt x="2187804" y="516331"/>
                </a:cubicBezTo>
                <a:cubicBezTo>
                  <a:pt x="2224230" y="665894"/>
                  <a:pt x="2159127" y="721720"/>
                  <a:pt x="2187804" y="838197"/>
                </a:cubicBezTo>
                <a:cubicBezTo>
                  <a:pt x="2186218" y="929377"/>
                  <a:pt x="2103165" y="988359"/>
                  <a:pt x="2020161" y="1005840"/>
                </a:cubicBezTo>
                <a:cubicBezTo>
                  <a:pt x="1844788" y="1024223"/>
                  <a:pt x="1753679" y="956296"/>
                  <a:pt x="1557032" y="1005840"/>
                </a:cubicBezTo>
                <a:cubicBezTo>
                  <a:pt x="1360385" y="1055384"/>
                  <a:pt x="1167105" y="992704"/>
                  <a:pt x="1056852" y="1005840"/>
                </a:cubicBezTo>
                <a:cubicBezTo>
                  <a:pt x="946599" y="1018976"/>
                  <a:pt x="789775" y="977850"/>
                  <a:pt x="630773" y="1005840"/>
                </a:cubicBezTo>
                <a:cubicBezTo>
                  <a:pt x="471771" y="1033830"/>
                  <a:pt x="317687" y="991017"/>
                  <a:pt x="167643" y="1005840"/>
                </a:cubicBezTo>
                <a:cubicBezTo>
                  <a:pt x="83213" y="979788"/>
                  <a:pt x="-11365" y="926730"/>
                  <a:pt x="0" y="838197"/>
                </a:cubicBezTo>
                <a:cubicBezTo>
                  <a:pt x="-30777" y="707935"/>
                  <a:pt x="28687" y="589566"/>
                  <a:pt x="0" y="516331"/>
                </a:cubicBezTo>
                <a:cubicBezTo>
                  <a:pt x="-28687" y="443096"/>
                  <a:pt x="6402" y="279777"/>
                  <a:pt x="0" y="167643"/>
                </a:cubicBezTo>
                <a:close/>
              </a:path>
            </a:pathLst>
          </a:custGeom>
          <a:noFill/>
          <a:ln>
            <a:solidFill>
              <a:srgbClr val="00B050"/>
            </a:solidFill>
            <a:extLst>
              <a:ext uri="{C807C97D-BFC1-408E-A445-0C87EB9F89A2}">
                <ask:lineSketchStyleProps xmlns:ask="http://schemas.microsoft.com/office/drawing/2018/sketchyshapes" xmln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ln>
                  <a:solidFill>
                    <a:srgbClr val="00B050"/>
                  </a:solidFill>
                </a:ln>
                <a:solidFill>
                  <a:srgbClr val="00B050"/>
                </a:solidFill>
              </a:rPr>
              <a:t>Ενεργειακή αλληλεπίδραση με το περιβάλλον!!</a:t>
            </a:r>
            <a:endParaRPr lang="en-US" dirty="0">
              <a:ln>
                <a:solidFill>
                  <a:srgbClr val="00B050"/>
                </a:solidFill>
              </a:ln>
              <a:solidFill>
                <a:srgbClr val="00B050"/>
              </a:solidFill>
            </a:endParaRPr>
          </a:p>
        </p:txBody>
      </p:sp>
      <p:grpSp>
        <p:nvGrpSpPr>
          <p:cNvPr id="19" name="Ομάδα 18">
            <a:extLst>
              <a:ext uri="{FF2B5EF4-FFF2-40B4-BE49-F238E27FC236}">
                <a16:creationId xmlns:a16="http://schemas.microsoft.com/office/drawing/2014/main" id="{FB1DD361-86C8-50BD-B16D-21BD851A9DF2}"/>
              </a:ext>
            </a:extLst>
          </p:cNvPr>
          <p:cNvGrpSpPr/>
          <p:nvPr/>
        </p:nvGrpSpPr>
        <p:grpSpPr>
          <a:xfrm>
            <a:off x="1841497" y="4693122"/>
            <a:ext cx="2501902" cy="538845"/>
            <a:chOff x="2256393" y="2549775"/>
            <a:chExt cx="2222301" cy="538845"/>
          </a:xfrm>
        </p:grpSpPr>
        <p:sp>
          <p:nvSpPr>
            <p:cNvPr id="20" name="Rounded Rectangle 6">
              <a:extLst>
                <a:ext uri="{FF2B5EF4-FFF2-40B4-BE49-F238E27FC236}">
                  <a16:creationId xmlns:a16="http://schemas.microsoft.com/office/drawing/2014/main" id="{67591A4C-F944-C9BE-4679-C7DD53DFD098}"/>
                </a:ext>
              </a:extLst>
            </p:cNvPr>
            <p:cNvSpPr/>
            <p:nvPr/>
          </p:nvSpPr>
          <p:spPr>
            <a:xfrm>
              <a:off x="3154791" y="2549775"/>
              <a:ext cx="1323903" cy="538845"/>
            </a:xfrm>
            <a:prstGeom prst="roundRect">
              <a:avLst>
                <a:gd name="adj" fmla="val 1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A35A6C9-BF43-DE63-CB52-D5521EA81A56}"/>
                    </a:ext>
                  </a:extLst>
                </p:cNvPr>
                <p:cNvSpPr txBox="1"/>
                <p:nvPr/>
              </p:nvSpPr>
              <p:spPr>
                <a:xfrm>
                  <a:off x="2256393" y="2604878"/>
                  <a:ext cx="898398"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𝑠𝑦𝑠𝑡𝑒𝑚</m:t>
                            </m:r>
                          </m:sub>
                        </m:sSub>
                      </m:oMath>
                    </m:oMathPara>
                  </a14:m>
                  <a:endParaRPr lang="en-US" dirty="0"/>
                </a:p>
              </p:txBody>
            </p:sp>
          </mc:Choice>
          <mc:Fallback xmlns="">
            <p:sp>
              <p:nvSpPr>
                <p:cNvPr id="21" name="TextBox 20">
                  <a:extLst>
                    <a:ext uri="{FF2B5EF4-FFF2-40B4-BE49-F238E27FC236}">
                      <a16:creationId xmlns:a16="http://schemas.microsoft.com/office/drawing/2014/main" id="{CA35A6C9-BF43-DE63-CB52-D5521EA81A56}"/>
                    </a:ext>
                  </a:extLst>
                </p:cNvPr>
                <p:cNvSpPr txBox="1">
                  <a:spLocks noRot="1" noChangeAspect="1" noMove="1" noResize="1" noEditPoints="1" noAdjustHandles="1" noChangeArrowheads="1" noChangeShapeType="1" noTextEdit="1"/>
                </p:cNvSpPr>
                <p:nvPr/>
              </p:nvSpPr>
              <p:spPr>
                <a:xfrm>
                  <a:off x="2256393" y="2604878"/>
                  <a:ext cx="898398" cy="391261"/>
                </a:xfrm>
                <a:prstGeom prst="rect">
                  <a:avLst/>
                </a:prstGeom>
                <a:blipFill>
                  <a:blip r:embed="rId4"/>
                  <a:stretch>
                    <a:fillRect r="-1205" b="-6250"/>
                  </a:stretch>
                </a:blipFill>
              </p:spPr>
              <p:txBody>
                <a:bodyPr/>
                <a:lstStyle/>
                <a:p>
                  <a:r>
                    <a:rPr lang="en-US">
                      <a:noFill/>
                    </a:rPr>
                    <a:t> </a:t>
                  </a:r>
                </a:p>
              </p:txBody>
            </p:sp>
          </mc:Fallback>
        </mc:AlternateContent>
      </p:grpSp>
      <p:grpSp>
        <p:nvGrpSpPr>
          <p:cNvPr id="22" name="Ομάδα 21">
            <a:extLst>
              <a:ext uri="{FF2B5EF4-FFF2-40B4-BE49-F238E27FC236}">
                <a16:creationId xmlns:a16="http://schemas.microsoft.com/office/drawing/2014/main" id="{36D1018B-2330-923C-D4DB-19F8976AF565}"/>
              </a:ext>
            </a:extLst>
          </p:cNvPr>
          <p:cNvGrpSpPr/>
          <p:nvPr/>
        </p:nvGrpSpPr>
        <p:grpSpPr>
          <a:xfrm>
            <a:off x="2347213" y="5870103"/>
            <a:ext cx="1511556" cy="538845"/>
            <a:chOff x="3136063" y="2549775"/>
            <a:chExt cx="1342631" cy="538845"/>
          </a:xfrm>
        </p:grpSpPr>
        <p:sp>
          <p:nvSpPr>
            <p:cNvPr id="23" name="Rounded Rectangle 6">
              <a:extLst>
                <a:ext uri="{FF2B5EF4-FFF2-40B4-BE49-F238E27FC236}">
                  <a16:creationId xmlns:a16="http://schemas.microsoft.com/office/drawing/2014/main" id="{956A384C-96C1-EFC1-F4D7-BA373772E978}"/>
                </a:ext>
              </a:extLst>
            </p:cNvPr>
            <p:cNvSpPr/>
            <p:nvPr/>
          </p:nvSpPr>
          <p:spPr>
            <a:xfrm>
              <a:off x="4040101" y="2549775"/>
              <a:ext cx="438593" cy="538845"/>
            </a:xfrm>
            <a:prstGeom prst="roundRect">
              <a:avLst>
                <a:gd name="adj" fmla="val 1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B51C2BBC-CD7B-AD50-705E-429E4D6C93D3}"/>
                    </a:ext>
                  </a:extLst>
                </p:cNvPr>
                <p:cNvSpPr txBox="1"/>
                <p:nvPr/>
              </p:nvSpPr>
              <p:spPr>
                <a:xfrm>
                  <a:off x="3136063" y="2631749"/>
                  <a:ext cx="898398"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𝑠𝑦𝑠𝑡𝑒𝑚</m:t>
                            </m:r>
                          </m:sub>
                        </m:sSub>
                      </m:oMath>
                    </m:oMathPara>
                  </a14:m>
                  <a:endParaRPr lang="en-US" dirty="0"/>
                </a:p>
              </p:txBody>
            </p:sp>
          </mc:Choice>
          <mc:Fallback xmlns="">
            <p:sp>
              <p:nvSpPr>
                <p:cNvPr id="24" name="TextBox 23">
                  <a:extLst>
                    <a:ext uri="{FF2B5EF4-FFF2-40B4-BE49-F238E27FC236}">
                      <a16:creationId xmlns:a16="http://schemas.microsoft.com/office/drawing/2014/main" id="{B51C2BBC-CD7B-AD50-705E-429E4D6C93D3}"/>
                    </a:ext>
                  </a:extLst>
                </p:cNvPr>
                <p:cNvSpPr txBox="1">
                  <a:spLocks noRot="1" noChangeAspect="1" noMove="1" noResize="1" noEditPoints="1" noAdjustHandles="1" noChangeArrowheads="1" noChangeShapeType="1" noTextEdit="1"/>
                </p:cNvSpPr>
                <p:nvPr/>
              </p:nvSpPr>
              <p:spPr>
                <a:xfrm>
                  <a:off x="3136063" y="2631749"/>
                  <a:ext cx="898398" cy="391261"/>
                </a:xfrm>
                <a:prstGeom prst="rect">
                  <a:avLst/>
                </a:prstGeom>
                <a:blipFill>
                  <a:blip r:embed="rId5"/>
                  <a:stretch>
                    <a:fillRect r="-1205" b="-4615"/>
                  </a:stretch>
                </a:blipFill>
              </p:spPr>
              <p:txBody>
                <a:bodyPr/>
                <a:lstStyle/>
                <a:p>
                  <a:r>
                    <a:rPr lang="en-US">
                      <a:noFill/>
                    </a:rPr>
                    <a:t> </a:t>
                  </a:r>
                </a:p>
              </p:txBody>
            </p:sp>
          </mc:Fallback>
        </mc:AlternateContent>
      </p:grpSp>
    </p:spTree>
    <p:extLst>
      <p:ext uri="{BB962C8B-B14F-4D97-AF65-F5344CB8AC3E}">
        <p14:creationId xmlns:p14="http://schemas.microsoft.com/office/powerpoint/2010/main" val="35799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41461" y="1371600"/>
                <a:ext cx="7945340" cy="5410200"/>
              </a:xfrm>
            </p:spPr>
            <p:txBody>
              <a:bodyPr>
                <a:normAutofit/>
              </a:bodyPr>
              <a:lstStyle/>
              <a:p>
                <a:r>
                  <a:rPr lang="el-GR" b="1" dirty="0"/>
                  <a:t>Απομονωμένα (κλειστά) συστήματα</a:t>
                </a:r>
              </a:p>
              <a:p>
                <a:endParaRPr lang="el-GR" dirty="0"/>
              </a:p>
              <a:p>
                <a:r>
                  <a:rPr lang="el-GR" b="1" dirty="0"/>
                  <a:t>Δεν</a:t>
                </a:r>
                <a:r>
                  <a:rPr lang="el-GR" dirty="0"/>
                  <a:t> υπάρχει «εισαγωγή/διαφυγή» ενέργειας με κανένα τρόπο</a:t>
                </a:r>
              </a:p>
              <a:p>
                <a:pPr lvl="1"/>
                <a:endParaRPr lang="el-GR" dirty="0"/>
              </a:p>
              <a:p>
                <a:r>
                  <a:rPr lang="el-GR" dirty="0"/>
                  <a:t>Η </a:t>
                </a:r>
                <a:r>
                  <a:rPr lang="el-GR" b="1" dirty="0"/>
                  <a:t>συνολική ενέργεια </a:t>
                </a:r>
                <a:r>
                  <a:rPr lang="el-GR" dirty="0"/>
                  <a:t>του συστήματος είναι </a:t>
                </a:r>
                <a:r>
                  <a:rPr lang="el-GR" b="1" u="sng" dirty="0">
                    <a:effectLst>
                      <a:outerShdw blurRad="38100" dist="38100" dir="2700000" algn="tl">
                        <a:srgbClr val="000000">
                          <a:alpha val="43137"/>
                        </a:srgbClr>
                      </a:outerShdw>
                    </a:effectLst>
                  </a:rPr>
                  <a:t>σταθερή</a:t>
                </a:r>
              </a:p>
              <a:p>
                <a:endParaRPr lang="el-GR" b="1" u="sng" dirty="0">
                  <a:effectLst>
                    <a:outerShdw blurRad="38100" dist="38100" dir="2700000" algn="tl">
                      <a:srgbClr val="000000">
                        <a:alpha val="43137"/>
                      </a:srgbClr>
                    </a:outerShdw>
                  </a:effectLst>
                </a:endParaRPr>
              </a:p>
              <a:p>
                <a:r>
                  <a:rPr lang="el-GR" b="1" dirty="0"/>
                  <a:t>Αρχή Διατήρησης της Ενέργειας – ΑΔΕ </a:t>
                </a:r>
              </a:p>
              <a:p>
                <a:pPr lvl="1"/>
                <a:endParaRPr lang="el-GR" b="1" u="sng" dirty="0">
                  <a:effectLst>
                    <a:outerShdw blurRad="38100" dist="38100" dir="2700000" algn="tl">
                      <a:srgbClr val="000000">
                        <a:alpha val="43137"/>
                      </a:srgbClr>
                    </a:outerShdw>
                  </a:effectLst>
                </a:endParaRPr>
              </a:p>
              <a:p>
                <a:pPr marL="365751" lvl="1" indent="0">
                  <a:buNone/>
                </a:pPr>
                <a14:m>
                  <m:oMathPara xmlns:m="http://schemas.openxmlformats.org/officeDocument/2006/math">
                    <m:oMathParaPr>
                      <m:jc m:val="centerGroup"/>
                    </m:oMathParaPr>
                    <m:oMath xmlns:m="http://schemas.openxmlformats.org/officeDocument/2006/math">
                      <m:r>
                        <a:rPr lang="el-GR" sz="2400" b="1" i="1" smtClean="0">
                          <a:solidFill>
                            <a:srgbClr val="FF0000"/>
                          </a:solidFill>
                          <a:latin typeface="Cambria Math" panose="02040503050406030204" pitchFamily="18" charset="0"/>
                        </a:rPr>
                        <m:t>𝚫</m:t>
                      </m:r>
                      <m:sSub>
                        <m:sSubPr>
                          <m:ctrlPr>
                            <a:rPr lang="el-GR" sz="2400" b="1" i="1">
                              <a:solidFill>
                                <a:srgbClr val="FF0000"/>
                              </a:solidFill>
                              <a:latin typeface="Cambria Math" panose="02040503050406030204" pitchFamily="18" charset="0"/>
                            </a:rPr>
                          </m:ctrlPr>
                        </m:sSubPr>
                        <m:e>
                          <m:r>
                            <a:rPr lang="en-US" sz="2400" b="1" i="1">
                              <a:solidFill>
                                <a:srgbClr val="FF0000"/>
                              </a:solidFill>
                              <a:latin typeface="Cambria Math" panose="02040503050406030204" pitchFamily="18" charset="0"/>
                            </a:rPr>
                            <m:t>𝑬</m:t>
                          </m:r>
                        </m:e>
                        <m:sub>
                          <m:r>
                            <a:rPr lang="en-US" sz="2400" b="1" i="1">
                              <a:solidFill>
                                <a:srgbClr val="FF0000"/>
                              </a:solidFill>
                              <a:latin typeface="Cambria Math" panose="02040503050406030204" pitchFamily="18" charset="0"/>
                            </a:rPr>
                            <m:t>𝒔𝒚𝒔𝒕𝒆𝒎</m:t>
                          </m:r>
                        </m:sub>
                      </m:sSub>
                      <m:r>
                        <a:rPr lang="en-US" sz="2400" i="1">
                          <a:latin typeface="Cambria Math" panose="02040503050406030204" pitchFamily="18" charset="0"/>
                        </a:rPr>
                        <m:t>=</m:t>
                      </m:r>
                      <m:r>
                        <a:rPr lang="el-GR" sz="2400" b="1" i="1" smtClean="0">
                          <a:solidFill>
                            <a:srgbClr val="00B050"/>
                          </a:solidFill>
                          <a:latin typeface="Cambria Math" panose="02040503050406030204" pitchFamily="18" charset="0"/>
                        </a:rPr>
                        <m:t>𝟎</m:t>
                      </m:r>
                    </m:oMath>
                  </m:oMathPara>
                </a14:m>
                <a:endParaRPr lang="el-GR" sz="2400" b="1" u="sng" dirty="0">
                  <a:effectLst>
                    <a:outerShdw blurRad="38100" dist="38100" dir="2700000" algn="tl">
                      <a:srgbClr val="000000">
                        <a:alpha val="43137"/>
                      </a:srgbClr>
                    </a:outerShdw>
                  </a:effectLs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41461" y="1371600"/>
                <a:ext cx="7945340" cy="5410200"/>
              </a:xfrm>
              <a:blipFill>
                <a:blip r:embed="rId2"/>
                <a:stretch>
                  <a:fillRect t="-901"/>
                </a:stretch>
              </a:blipFill>
            </p:spPr>
            <p:txBody>
              <a:bodyPr/>
              <a:lstStyle/>
              <a:p>
                <a:r>
                  <a:rPr lang="en-US">
                    <a:noFill/>
                  </a:rPr>
                  <a:t> </a:t>
                </a:r>
              </a:p>
            </p:txBody>
          </p:sp>
        </mc:Fallback>
      </mc:AlternateContent>
      <p:sp>
        <p:nvSpPr>
          <p:cNvPr id="7" name="Rounded Rectangle 6"/>
          <p:cNvSpPr/>
          <p:nvPr/>
        </p:nvSpPr>
        <p:spPr>
          <a:xfrm>
            <a:off x="3536239" y="5039278"/>
            <a:ext cx="2009773" cy="62809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4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41461" y="1371600"/>
                <a:ext cx="7945340" cy="5410200"/>
              </a:xfrm>
            </p:spPr>
            <p:txBody>
              <a:bodyPr>
                <a:normAutofit/>
              </a:bodyPr>
              <a:lstStyle/>
              <a:p>
                <a:r>
                  <a:rPr lang="el-GR" b="1" dirty="0"/>
                  <a:t>Απομονωμένα (κλειστά) συστήματα</a:t>
                </a:r>
                <a:endParaRPr lang="el-GR" dirty="0"/>
              </a:p>
              <a:p>
                <a:pPr lvl="1"/>
                <a:r>
                  <a:rPr lang="el-GR" dirty="0"/>
                  <a:t>Αναγκαστικά </a:t>
                </a:r>
                <a:r>
                  <a:rPr lang="el-GR" b="1" dirty="0"/>
                  <a:t>πολυμελές</a:t>
                </a:r>
                <a:r>
                  <a:rPr lang="el-GR" dirty="0"/>
                  <a:t> σύστημα</a:t>
                </a:r>
              </a:p>
              <a:p>
                <a:pPr lvl="1"/>
                <a:r>
                  <a:rPr lang="el-GR" b="1" dirty="0"/>
                  <a:t>Αρχή Διατήρησης της Ενέργειας – ΑΔΕ  </a:t>
                </a:r>
                <a:r>
                  <a:rPr lang="el-GR" dirty="0">
                    <a:latin typeface="Cambria Math" panose="02040503050406030204" pitchFamily="18" charset="0"/>
                  </a:rPr>
                  <a:t/>
                </a:r>
                <a:br>
                  <a:rPr lang="el-GR" dirty="0">
                    <a:latin typeface="Cambria Math" panose="02040503050406030204" pitchFamily="18" charset="0"/>
                  </a:rPr>
                </a:br>
                <a:r>
                  <a:rPr lang="el-GR" dirty="0">
                    <a:latin typeface="Cambria Math" panose="02040503050406030204" pitchFamily="18" charset="0"/>
                  </a:rPr>
                  <a:t/>
                </a:r>
                <a:br>
                  <a:rPr lang="el-GR" dirty="0">
                    <a:latin typeface="Cambria Math" panose="02040503050406030204" pitchFamily="18" charset="0"/>
                  </a:rPr>
                </a:br>
                <a14:m>
                  <m:oMath xmlns:m="http://schemas.openxmlformats.org/officeDocument/2006/math">
                    <m:r>
                      <m:rPr>
                        <m:sty m:val="p"/>
                      </m:rPr>
                      <a:rPr lang="el-GR" i="0">
                        <a:latin typeface="Cambria Math" panose="02040503050406030204" pitchFamily="18" charset="0"/>
                      </a:rPr>
                      <m:t>ΔΚ</m:t>
                    </m:r>
                    <m:r>
                      <a:rPr lang="el-GR" i="0">
                        <a:latin typeface="Cambria Math" panose="02040503050406030204" pitchFamily="18" charset="0"/>
                      </a:rPr>
                      <m:t>+</m:t>
                    </m:r>
                    <m:r>
                      <m:rPr>
                        <m:sty m:val="p"/>
                      </m:rPr>
                      <a:rPr lang="el-GR" i="0">
                        <a:latin typeface="Cambria Math" panose="02040503050406030204" pitchFamily="18" charset="0"/>
                      </a:rPr>
                      <m:t>Δ</m:t>
                    </m:r>
                    <m:sSub>
                      <m:sSubPr>
                        <m:ctrlPr>
                          <a:rPr lang="en-BS" b="0" i="1" smtClean="0">
                            <a:latin typeface="Cambria Math" panose="02040503050406030204" pitchFamily="18" charset="0"/>
                          </a:rPr>
                        </m:ctrlPr>
                      </m:sSubPr>
                      <m:e>
                        <m:r>
                          <m:rPr>
                            <m:sty m:val="p"/>
                          </m:rPr>
                          <a:rPr lang="el-GR" i="0">
                            <a:latin typeface="Cambria Math" panose="02040503050406030204" pitchFamily="18" charset="0"/>
                          </a:rPr>
                          <m:t>U</m:t>
                        </m:r>
                      </m:e>
                      <m:sub>
                        <m:r>
                          <a:rPr lang="en-BS" b="0" i="1" smtClean="0">
                            <a:latin typeface="Cambria Math" panose="02040503050406030204" pitchFamily="18" charset="0"/>
                          </a:rPr>
                          <m:t>𝑔</m:t>
                        </m:r>
                        <m:r>
                          <a:rPr lang="en-BS" b="0" i="1" smtClean="0">
                            <a:latin typeface="Cambria Math" panose="02040503050406030204" pitchFamily="18" charset="0"/>
                          </a:rPr>
                          <m:t>,</m:t>
                        </m:r>
                        <m:r>
                          <a:rPr lang="en-BS" b="0" i="1" smtClean="0">
                            <a:latin typeface="Cambria Math" panose="02040503050406030204" pitchFamily="18" charset="0"/>
                          </a:rPr>
                          <m:t>𝑠</m:t>
                        </m:r>
                      </m:sub>
                    </m:sSub>
                    <m:r>
                      <a:rPr lang="en-US" b="0" i="0" smtClean="0">
                        <a:latin typeface="Cambria Math" panose="02040503050406030204" pitchFamily="18" charset="0"/>
                      </a:rPr>
                      <m:t>+</m:t>
                    </m:r>
                    <m:r>
                      <m:rPr>
                        <m:sty m:val="p"/>
                      </m:rPr>
                      <a:rPr lang="el-GR"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𝑡h</m:t>
                        </m:r>
                      </m:sub>
                    </m:sSub>
                    <m:r>
                      <a:rPr lang="en-US" b="0" i="1" smtClean="0">
                        <a:latin typeface="Cambria Math" panose="02040503050406030204" pitchFamily="18" charset="0"/>
                      </a:rPr>
                      <m:t>=</m:t>
                    </m:r>
                    <m:r>
                      <a:rPr lang="el-GR" b="0" i="1" smtClean="0">
                        <a:latin typeface="Cambria Math" panose="02040503050406030204" pitchFamily="18" charset="0"/>
                      </a:rPr>
                      <m:t>0</m:t>
                    </m:r>
                  </m:oMath>
                </a14:m>
                <a:endParaRPr lang="el-GR" dirty="0"/>
              </a:p>
              <a:p>
                <a:pPr lvl="2"/>
                <a:endParaRPr lang="el-GR" dirty="0"/>
              </a:p>
              <a:p>
                <a:pPr marL="685783" lvl="2" indent="0">
                  <a:buNone/>
                </a:pPr>
                <a:r>
                  <a:rPr lang="el-GR" dirty="0"/>
                  <a:t>αν ασκούνται </a:t>
                </a:r>
                <a:r>
                  <a:rPr lang="el-GR" b="1" dirty="0"/>
                  <a:t>συντηρητικές</a:t>
                </a:r>
                <a:r>
                  <a:rPr lang="el-GR" dirty="0"/>
                  <a:t> </a:t>
                </a:r>
                <a:r>
                  <a:rPr lang="el-GR" b="1" dirty="0"/>
                  <a:t>και μη </a:t>
                </a:r>
                <a:r>
                  <a:rPr lang="el-GR" dirty="0"/>
                  <a:t>δυνάμεις, δηλ</a:t>
                </a:r>
                <a:r>
                  <a:rPr lang="el-GR" b="1" dirty="0"/>
                  <a:t>. σε κάθε περίπτωση!</a:t>
                </a:r>
              </a:p>
              <a:p>
                <a:pPr marL="685783" lvl="2" indent="0">
                  <a:buNone/>
                </a:pPr>
                <a:endParaRPr lang="el-GR" b="1" dirty="0"/>
              </a:p>
              <a:p>
                <a:pPr lvl="1"/>
                <a:r>
                  <a:rPr lang="el-GR" b="1" dirty="0"/>
                  <a:t>Αρχή Διατήρησης Μηχανικής Ενέργειας – ΑΔΜΕ </a:t>
                </a:r>
                <a:r>
                  <a:rPr lang="en-US" b="1" dirty="0">
                    <a:latin typeface="Cambria Math" panose="02040503050406030204" pitchFamily="18" charset="0"/>
                  </a:rPr>
                  <a:t/>
                </a:r>
                <a:br>
                  <a:rPr lang="en-US" b="1" dirty="0">
                    <a:latin typeface="Cambria Math" panose="02040503050406030204" pitchFamily="18" charset="0"/>
                  </a:rPr>
                </a:br>
                <a:r>
                  <a:rPr lang="en-US" dirty="0">
                    <a:latin typeface="Cambria Math" panose="02040503050406030204" pitchFamily="18" charset="0"/>
                  </a:rPr>
                  <a:t/>
                </a:r>
                <a:br>
                  <a:rPr lang="en-US" dirty="0">
                    <a:latin typeface="Cambria Math" panose="02040503050406030204" pitchFamily="18" charset="0"/>
                  </a:rPr>
                </a:br>
                <a14:m>
                  <m:oMath xmlns:m="http://schemas.openxmlformats.org/officeDocument/2006/math">
                    <m:r>
                      <m:rPr>
                        <m:sty m:val="p"/>
                      </m:rPr>
                      <a:rPr lang="el-GR" i="0">
                        <a:latin typeface="Cambria Math" panose="02040503050406030204" pitchFamily="18" charset="0"/>
                      </a:rPr>
                      <m:t>Δ</m:t>
                    </m:r>
                    <m:sSub>
                      <m:sSubPr>
                        <m:ctrlPr>
                          <a:rPr lang="el-GR"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𝑚𝑒𝑐h</m:t>
                        </m:r>
                      </m:sub>
                    </m:sSub>
                    <m:r>
                      <a:rPr lang="en-US" i="0">
                        <a:latin typeface="Cambria Math" panose="02040503050406030204" pitchFamily="18" charset="0"/>
                      </a:rPr>
                      <m:t>=</m:t>
                    </m:r>
                    <m:r>
                      <m:rPr>
                        <m:sty m:val="p"/>
                      </m:rPr>
                      <a:rPr lang="el-GR" i="0">
                        <a:latin typeface="Cambria Math" panose="02040503050406030204" pitchFamily="18" charset="0"/>
                      </a:rPr>
                      <m:t>ΔΚ</m:t>
                    </m:r>
                    <m:r>
                      <a:rPr lang="el-GR" i="0">
                        <a:latin typeface="Cambria Math" panose="02040503050406030204" pitchFamily="18" charset="0"/>
                      </a:rPr>
                      <m:t>+</m:t>
                    </m:r>
                    <m:r>
                      <m:rPr>
                        <m:sty m:val="p"/>
                      </m:rPr>
                      <a:rPr lang="el-GR" i="0">
                        <a:latin typeface="Cambria Math" panose="02040503050406030204" pitchFamily="18" charset="0"/>
                      </a:rPr>
                      <m:t>Δ</m:t>
                    </m:r>
                    <m:sSub>
                      <m:sSubPr>
                        <m:ctrlPr>
                          <a:rPr lang="en-BS" b="0" i="1" smtClean="0">
                            <a:latin typeface="Cambria Math" panose="02040503050406030204" pitchFamily="18" charset="0"/>
                          </a:rPr>
                        </m:ctrlPr>
                      </m:sSubPr>
                      <m:e>
                        <m:r>
                          <m:rPr>
                            <m:sty m:val="p"/>
                          </m:rPr>
                          <a:rPr lang="el-GR" i="0">
                            <a:latin typeface="Cambria Math" panose="02040503050406030204" pitchFamily="18" charset="0"/>
                          </a:rPr>
                          <m:t>U</m:t>
                        </m:r>
                      </m:e>
                      <m:sub>
                        <m:r>
                          <a:rPr lang="en-BS" b="0" i="1" smtClean="0">
                            <a:latin typeface="Cambria Math" panose="02040503050406030204" pitchFamily="18" charset="0"/>
                          </a:rPr>
                          <m:t>𝑔</m:t>
                        </m:r>
                        <m:r>
                          <a:rPr lang="en-BS" b="0" i="1" smtClean="0">
                            <a:latin typeface="Cambria Math" panose="02040503050406030204" pitchFamily="18" charset="0"/>
                          </a:rPr>
                          <m:t>,</m:t>
                        </m:r>
                        <m:r>
                          <a:rPr lang="en-BS" b="0" i="1" smtClean="0">
                            <a:latin typeface="Cambria Math" panose="02040503050406030204" pitchFamily="18" charset="0"/>
                          </a:rPr>
                          <m:t>𝑠</m:t>
                        </m:r>
                      </m:sub>
                    </m:sSub>
                    <m:r>
                      <a:rPr lang="en-US" i="1">
                        <a:latin typeface="Cambria Math" panose="02040503050406030204" pitchFamily="18" charset="0"/>
                      </a:rPr>
                      <m:t>=0</m:t>
                    </m:r>
                  </m:oMath>
                </a14:m>
                <a:endParaRPr lang="en-US" dirty="0"/>
              </a:p>
              <a:p>
                <a:pPr lvl="2"/>
                <a:endParaRPr lang="el-GR" sz="1400" dirty="0"/>
              </a:p>
              <a:p>
                <a:pPr marL="685783" lvl="2" indent="0">
                  <a:buNone/>
                </a:pPr>
                <a:r>
                  <a:rPr lang="el-GR" b="1" u="sng" dirty="0"/>
                  <a:t>μόνον</a:t>
                </a:r>
                <a:r>
                  <a:rPr lang="el-GR" dirty="0"/>
                  <a:t> όταν παράγουν έργο </a:t>
                </a:r>
                <a:r>
                  <a:rPr lang="el-GR" b="1" dirty="0"/>
                  <a:t>αποκλειστικά συντηρητικές </a:t>
                </a:r>
                <a:r>
                  <a:rPr lang="el-GR" dirty="0"/>
                  <a:t>δυνάμεις!</a:t>
                </a:r>
              </a:p>
              <a:p>
                <a:pPr marL="685783" lvl="2" indent="0">
                  <a:buNone/>
                </a:pPr>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41461" y="1371600"/>
                <a:ext cx="7945340" cy="5410200"/>
              </a:xfrm>
              <a:blipFill>
                <a:blip r:embed="rId2"/>
                <a:stretch>
                  <a:fillRect t="-901"/>
                </a:stretch>
              </a:blipFill>
            </p:spPr>
            <p:txBody>
              <a:bodyPr/>
              <a:lstStyle/>
              <a:p>
                <a:r>
                  <a:rPr lang="en-US">
                    <a:noFill/>
                  </a:rPr>
                  <a:t> </a:t>
                </a:r>
              </a:p>
            </p:txBody>
          </p:sp>
        </mc:Fallback>
      </mc:AlternateContent>
      <p:sp>
        <p:nvSpPr>
          <p:cNvPr id="4" name="Horizontal Scroll 3"/>
          <p:cNvSpPr/>
          <p:nvPr/>
        </p:nvSpPr>
        <p:spPr>
          <a:xfrm>
            <a:off x="7086601" y="5286928"/>
            <a:ext cx="1314450" cy="533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ΑΔΜΕ</a:t>
            </a:r>
          </a:p>
        </p:txBody>
      </p:sp>
      <p:sp>
        <p:nvSpPr>
          <p:cNvPr id="5" name="Horizontal Scroll 4"/>
          <p:cNvSpPr/>
          <p:nvPr/>
        </p:nvSpPr>
        <p:spPr>
          <a:xfrm>
            <a:off x="7086601" y="2795864"/>
            <a:ext cx="1314450" cy="53340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Calibri" panose="020F0502020204030204"/>
                <a:ea typeface="+mn-ea"/>
                <a:cs typeface="+mn-cs"/>
              </a:rPr>
              <a:t>ΑΔΕ</a:t>
            </a:r>
          </a:p>
        </p:txBody>
      </p:sp>
      <p:sp>
        <p:nvSpPr>
          <p:cNvPr id="6" name="Rounded Rectangle 5"/>
          <p:cNvSpPr/>
          <p:nvPr/>
        </p:nvSpPr>
        <p:spPr>
          <a:xfrm>
            <a:off x="2889504" y="2823296"/>
            <a:ext cx="2935224" cy="52999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2773680" y="5323504"/>
            <a:ext cx="3235204" cy="52999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Ομάδα 6">
            <a:extLst>
              <a:ext uri="{FF2B5EF4-FFF2-40B4-BE49-F238E27FC236}">
                <a16:creationId xmlns:a16="http://schemas.microsoft.com/office/drawing/2014/main" id="{BE5B82BF-3068-A8EC-02BD-B4AC3FFF6F5C}"/>
              </a:ext>
            </a:extLst>
          </p:cNvPr>
          <p:cNvGrpSpPr/>
          <p:nvPr/>
        </p:nvGrpSpPr>
        <p:grpSpPr>
          <a:xfrm>
            <a:off x="5559552" y="2724912"/>
            <a:ext cx="526392" cy="3201076"/>
            <a:chOff x="3940719" y="3346028"/>
            <a:chExt cx="1071623" cy="3201076"/>
          </a:xfrm>
        </p:grpSpPr>
        <p:sp>
          <p:nvSpPr>
            <p:cNvPr id="8" name="Ορθογώνιο: Στρογγύλεμα γωνιών 7">
              <a:extLst>
                <a:ext uri="{FF2B5EF4-FFF2-40B4-BE49-F238E27FC236}">
                  <a16:creationId xmlns:a16="http://schemas.microsoft.com/office/drawing/2014/main" id="{37E09B82-0876-595C-C2E8-BF06307E95CD}"/>
                </a:ext>
              </a:extLst>
            </p:cNvPr>
            <p:cNvSpPr/>
            <p:nvPr/>
          </p:nvSpPr>
          <p:spPr>
            <a:xfrm>
              <a:off x="3940719" y="3346028"/>
              <a:ext cx="773781" cy="704088"/>
            </a:xfrm>
            <a:custGeom>
              <a:avLst/>
              <a:gdLst>
                <a:gd name="connsiteX0" fmla="*/ 0 w 380089"/>
                <a:gd name="connsiteY0" fmla="*/ 63349 h 704088"/>
                <a:gd name="connsiteX1" fmla="*/ 63349 w 380089"/>
                <a:gd name="connsiteY1" fmla="*/ 0 h 704088"/>
                <a:gd name="connsiteX2" fmla="*/ 316740 w 380089"/>
                <a:gd name="connsiteY2" fmla="*/ 0 h 704088"/>
                <a:gd name="connsiteX3" fmla="*/ 380089 w 380089"/>
                <a:gd name="connsiteY3" fmla="*/ 63349 h 704088"/>
                <a:gd name="connsiteX4" fmla="*/ 380089 w 380089"/>
                <a:gd name="connsiteY4" fmla="*/ 640739 h 704088"/>
                <a:gd name="connsiteX5" fmla="*/ 316740 w 380089"/>
                <a:gd name="connsiteY5" fmla="*/ 704088 h 704088"/>
                <a:gd name="connsiteX6" fmla="*/ 63349 w 380089"/>
                <a:gd name="connsiteY6" fmla="*/ 704088 h 704088"/>
                <a:gd name="connsiteX7" fmla="*/ 0 w 380089"/>
                <a:gd name="connsiteY7" fmla="*/ 640739 h 704088"/>
                <a:gd name="connsiteX8" fmla="*/ 0 w 380089"/>
                <a:gd name="connsiteY8" fmla="*/ 63349 h 7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089" h="704088" extrusionOk="0">
                  <a:moveTo>
                    <a:pt x="0" y="63349"/>
                  </a:moveTo>
                  <a:cubicBezTo>
                    <a:pt x="-4156" y="23129"/>
                    <a:pt x="35784" y="-2795"/>
                    <a:pt x="63349" y="0"/>
                  </a:cubicBezTo>
                  <a:cubicBezTo>
                    <a:pt x="117534" y="-19395"/>
                    <a:pt x="245281" y="25183"/>
                    <a:pt x="316740" y="0"/>
                  </a:cubicBezTo>
                  <a:cubicBezTo>
                    <a:pt x="352558" y="-2909"/>
                    <a:pt x="372694" y="22319"/>
                    <a:pt x="380089" y="63349"/>
                  </a:cubicBezTo>
                  <a:cubicBezTo>
                    <a:pt x="440840" y="263038"/>
                    <a:pt x="333913" y="387204"/>
                    <a:pt x="380089" y="640739"/>
                  </a:cubicBezTo>
                  <a:cubicBezTo>
                    <a:pt x="373129" y="676258"/>
                    <a:pt x="350728" y="703695"/>
                    <a:pt x="316740" y="704088"/>
                  </a:cubicBezTo>
                  <a:cubicBezTo>
                    <a:pt x="212908" y="727565"/>
                    <a:pt x="146495" y="690604"/>
                    <a:pt x="63349" y="704088"/>
                  </a:cubicBezTo>
                  <a:cubicBezTo>
                    <a:pt x="20680" y="706590"/>
                    <a:pt x="-3560" y="670969"/>
                    <a:pt x="0" y="640739"/>
                  </a:cubicBezTo>
                  <a:cubicBezTo>
                    <a:pt x="-30111" y="449791"/>
                    <a:pt x="10893" y="240041"/>
                    <a:pt x="0" y="63349"/>
                  </a:cubicBezTo>
                  <a:close/>
                </a:path>
              </a:pathLst>
            </a:custGeom>
            <a:noFill/>
            <a:ln>
              <a:solidFill>
                <a:srgbClr val="00B050"/>
              </a:solidFill>
              <a:extLst>
                <a:ext uri="{C807C97D-BFC1-408E-A445-0C87EB9F89A2}">
                  <ask:lineSketchStyleProps xmlns:ask="http://schemas.microsoft.com/office/drawing/2018/sketchyshapes" xmln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Ορθογώνιο: Στρογγύλεμα γωνιών 11">
              <a:extLst>
                <a:ext uri="{FF2B5EF4-FFF2-40B4-BE49-F238E27FC236}">
                  <a16:creationId xmlns:a16="http://schemas.microsoft.com/office/drawing/2014/main" id="{7580E392-FAFA-3793-151A-80205FCBF2E7}"/>
                </a:ext>
              </a:extLst>
            </p:cNvPr>
            <p:cNvSpPr/>
            <p:nvPr/>
          </p:nvSpPr>
          <p:spPr>
            <a:xfrm>
              <a:off x="4238561" y="5843016"/>
              <a:ext cx="773781" cy="704088"/>
            </a:xfrm>
            <a:custGeom>
              <a:avLst/>
              <a:gdLst>
                <a:gd name="connsiteX0" fmla="*/ 0 w 380089"/>
                <a:gd name="connsiteY0" fmla="*/ 63349 h 704088"/>
                <a:gd name="connsiteX1" fmla="*/ 63349 w 380089"/>
                <a:gd name="connsiteY1" fmla="*/ 0 h 704088"/>
                <a:gd name="connsiteX2" fmla="*/ 316740 w 380089"/>
                <a:gd name="connsiteY2" fmla="*/ 0 h 704088"/>
                <a:gd name="connsiteX3" fmla="*/ 380089 w 380089"/>
                <a:gd name="connsiteY3" fmla="*/ 63349 h 704088"/>
                <a:gd name="connsiteX4" fmla="*/ 380089 w 380089"/>
                <a:gd name="connsiteY4" fmla="*/ 640739 h 704088"/>
                <a:gd name="connsiteX5" fmla="*/ 316740 w 380089"/>
                <a:gd name="connsiteY5" fmla="*/ 704088 h 704088"/>
                <a:gd name="connsiteX6" fmla="*/ 63349 w 380089"/>
                <a:gd name="connsiteY6" fmla="*/ 704088 h 704088"/>
                <a:gd name="connsiteX7" fmla="*/ 0 w 380089"/>
                <a:gd name="connsiteY7" fmla="*/ 640739 h 704088"/>
                <a:gd name="connsiteX8" fmla="*/ 0 w 380089"/>
                <a:gd name="connsiteY8" fmla="*/ 63349 h 70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089" h="704088" extrusionOk="0">
                  <a:moveTo>
                    <a:pt x="0" y="63349"/>
                  </a:moveTo>
                  <a:cubicBezTo>
                    <a:pt x="-4156" y="23129"/>
                    <a:pt x="35784" y="-2795"/>
                    <a:pt x="63349" y="0"/>
                  </a:cubicBezTo>
                  <a:cubicBezTo>
                    <a:pt x="117534" y="-19395"/>
                    <a:pt x="245281" y="25183"/>
                    <a:pt x="316740" y="0"/>
                  </a:cubicBezTo>
                  <a:cubicBezTo>
                    <a:pt x="352558" y="-2909"/>
                    <a:pt x="372694" y="22319"/>
                    <a:pt x="380089" y="63349"/>
                  </a:cubicBezTo>
                  <a:cubicBezTo>
                    <a:pt x="440840" y="263038"/>
                    <a:pt x="333913" y="387204"/>
                    <a:pt x="380089" y="640739"/>
                  </a:cubicBezTo>
                  <a:cubicBezTo>
                    <a:pt x="373129" y="676258"/>
                    <a:pt x="350728" y="703695"/>
                    <a:pt x="316740" y="704088"/>
                  </a:cubicBezTo>
                  <a:cubicBezTo>
                    <a:pt x="212908" y="727565"/>
                    <a:pt x="146495" y="690604"/>
                    <a:pt x="63349" y="704088"/>
                  </a:cubicBezTo>
                  <a:cubicBezTo>
                    <a:pt x="20680" y="706590"/>
                    <a:pt x="-3560" y="670969"/>
                    <a:pt x="0" y="640739"/>
                  </a:cubicBezTo>
                  <a:cubicBezTo>
                    <a:pt x="-30111" y="449791"/>
                    <a:pt x="10893" y="240041"/>
                    <a:pt x="0" y="63349"/>
                  </a:cubicBezTo>
                  <a:close/>
                </a:path>
              </a:pathLst>
            </a:custGeom>
            <a:noFill/>
            <a:ln>
              <a:solidFill>
                <a:srgbClr val="00B050"/>
              </a:solidFill>
              <a:extLst>
                <a:ext uri="{C807C97D-BFC1-408E-A445-0C87EB9F89A2}">
                  <ask:lineSketchStyleProps xmlns:ask="http://schemas.microsoft.com/office/drawing/2018/sketchyshapes" xmln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Ορθογώνιο: Στρογγύλεμα γωνιών 12">
            <a:extLst>
              <a:ext uri="{FF2B5EF4-FFF2-40B4-BE49-F238E27FC236}">
                <a16:creationId xmlns:a16="http://schemas.microsoft.com/office/drawing/2014/main" id="{93A829FE-44C1-77A5-4DE1-0CC854BE05EA}"/>
              </a:ext>
            </a:extLst>
          </p:cNvPr>
          <p:cNvSpPr/>
          <p:nvPr/>
        </p:nvSpPr>
        <p:spPr>
          <a:xfrm>
            <a:off x="6144768" y="715752"/>
            <a:ext cx="2465070" cy="1005840"/>
          </a:xfrm>
          <a:custGeom>
            <a:avLst/>
            <a:gdLst>
              <a:gd name="connsiteX0" fmla="*/ 0 w 2465070"/>
              <a:gd name="connsiteY0" fmla="*/ 167643 h 1005840"/>
              <a:gd name="connsiteX1" fmla="*/ 167643 w 2465070"/>
              <a:gd name="connsiteY1" fmla="*/ 0 h 1005840"/>
              <a:gd name="connsiteX2" fmla="*/ 678791 w 2465070"/>
              <a:gd name="connsiteY2" fmla="*/ 0 h 1005840"/>
              <a:gd name="connsiteX3" fmla="*/ 1253833 w 2465070"/>
              <a:gd name="connsiteY3" fmla="*/ 0 h 1005840"/>
              <a:gd name="connsiteX4" fmla="*/ 1722385 w 2465070"/>
              <a:gd name="connsiteY4" fmla="*/ 0 h 1005840"/>
              <a:gd name="connsiteX5" fmla="*/ 2297427 w 2465070"/>
              <a:gd name="connsiteY5" fmla="*/ 0 h 1005840"/>
              <a:gd name="connsiteX6" fmla="*/ 2465070 w 2465070"/>
              <a:gd name="connsiteY6" fmla="*/ 167643 h 1005840"/>
              <a:gd name="connsiteX7" fmla="*/ 2465070 w 2465070"/>
              <a:gd name="connsiteY7" fmla="*/ 516331 h 1005840"/>
              <a:gd name="connsiteX8" fmla="*/ 2465070 w 2465070"/>
              <a:gd name="connsiteY8" fmla="*/ 838197 h 1005840"/>
              <a:gd name="connsiteX9" fmla="*/ 2297427 w 2465070"/>
              <a:gd name="connsiteY9" fmla="*/ 1005840 h 1005840"/>
              <a:gd name="connsiteX10" fmla="*/ 1764981 w 2465070"/>
              <a:gd name="connsiteY10" fmla="*/ 1005840 h 1005840"/>
              <a:gd name="connsiteX11" fmla="*/ 1189939 w 2465070"/>
              <a:gd name="connsiteY11" fmla="*/ 1005840 h 1005840"/>
              <a:gd name="connsiteX12" fmla="*/ 700089 w 2465070"/>
              <a:gd name="connsiteY12" fmla="*/ 1005840 h 1005840"/>
              <a:gd name="connsiteX13" fmla="*/ 167643 w 2465070"/>
              <a:gd name="connsiteY13" fmla="*/ 1005840 h 1005840"/>
              <a:gd name="connsiteX14" fmla="*/ 0 w 2465070"/>
              <a:gd name="connsiteY14" fmla="*/ 838197 h 1005840"/>
              <a:gd name="connsiteX15" fmla="*/ 0 w 2465070"/>
              <a:gd name="connsiteY15" fmla="*/ 516331 h 1005840"/>
              <a:gd name="connsiteX16" fmla="*/ 0 w 2465070"/>
              <a:gd name="connsiteY16" fmla="*/ 167643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5070" h="1005840" extrusionOk="0">
                <a:moveTo>
                  <a:pt x="0" y="167643"/>
                </a:moveTo>
                <a:cubicBezTo>
                  <a:pt x="-13972" y="57465"/>
                  <a:pt x="91152" y="-6062"/>
                  <a:pt x="167643" y="0"/>
                </a:cubicBezTo>
                <a:cubicBezTo>
                  <a:pt x="286056" y="-4596"/>
                  <a:pt x="522081" y="7486"/>
                  <a:pt x="678791" y="0"/>
                </a:cubicBezTo>
                <a:cubicBezTo>
                  <a:pt x="835501" y="-7486"/>
                  <a:pt x="1069523" y="61204"/>
                  <a:pt x="1253833" y="0"/>
                </a:cubicBezTo>
                <a:cubicBezTo>
                  <a:pt x="1438143" y="-61204"/>
                  <a:pt x="1492983" y="34415"/>
                  <a:pt x="1722385" y="0"/>
                </a:cubicBezTo>
                <a:cubicBezTo>
                  <a:pt x="1951787" y="-34415"/>
                  <a:pt x="2036050" y="40894"/>
                  <a:pt x="2297427" y="0"/>
                </a:cubicBezTo>
                <a:cubicBezTo>
                  <a:pt x="2368090" y="1676"/>
                  <a:pt x="2453918" y="70664"/>
                  <a:pt x="2465070" y="167643"/>
                </a:cubicBezTo>
                <a:cubicBezTo>
                  <a:pt x="2484699" y="242718"/>
                  <a:pt x="2428644" y="366768"/>
                  <a:pt x="2465070" y="516331"/>
                </a:cubicBezTo>
                <a:cubicBezTo>
                  <a:pt x="2501496" y="665894"/>
                  <a:pt x="2436393" y="721720"/>
                  <a:pt x="2465070" y="838197"/>
                </a:cubicBezTo>
                <a:cubicBezTo>
                  <a:pt x="2463484" y="929377"/>
                  <a:pt x="2380431" y="988359"/>
                  <a:pt x="2297427" y="1005840"/>
                </a:cubicBezTo>
                <a:cubicBezTo>
                  <a:pt x="2056321" y="1006917"/>
                  <a:pt x="1932386" y="1003071"/>
                  <a:pt x="1764981" y="1005840"/>
                </a:cubicBezTo>
                <a:cubicBezTo>
                  <a:pt x="1597576" y="1008609"/>
                  <a:pt x="1342175" y="973190"/>
                  <a:pt x="1189939" y="1005840"/>
                </a:cubicBezTo>
                <a:cubicBezTo>
                  <a:pt x="1037703" y="1038490"/>
                  <a:pt x="819648" y="951172"/>
                  <a:pt x="700089" y="1005840"/>
                </a:cubicBezTo>
                <a:cubicBezTo>
                  <a:pt x="580530" y="1060508"/>
                  <a:pt x="391589" y="1003550"/>
                  <a:pt x="167643" y="1005840"/>
                </a:cubicBezTo>
                <a:cubicBezTo>
                  <a:pt x="83213" y="979788"/>
                  <a:pt x="-11365" y="926730"/>
                  <a:pt x="0" y="838197"/>
                </a:cubicBezTo>
                <a:cubicBezTo>
                  <a:pt x="-30777" y="707935"/>
                  <a:pt x="28687" y="589566"/>
                  <a:pt x="0" y="516331"/>
                </a:cubicBezTo>
                <a:cubicBezTo>
                  <a:pt x="-28687" y="443096"/>
                  <a:pt x="6402" y="279777"/>
                  <a:pt x="0" y="167643"/>
                </a:cubicBezTo>
                <a:close/>
              </a:path>
            </a:pathLst>
          </a:custGeom>
          <a:noFill/>
          <a:ln>
            <a:solidFill>
              <a:srgbClr val="00B050"/>
            </a:solidFill>
            <a:extLst>
              <a:ext uri="{C807C97D-BFC1-408E-A445-0C87EB9F89A2}">
                <ask:lineSketchStyleProps xmlns:ask="http://schemas.microsoft.com/office/drawing/2018/sketchyshapes" xmlns="" sd="2151226239">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u="sng" dirty="0">
                <a:ln>
                  <a:solidFill>
                    <a:srgbClr val="00B050"/>
                  </a:solidFill>
                </a:ln>
                <a:solidFill>
                  <a:srgbClr val="00B050"/>
                </a:solidFill>
              </a:rPr>
              <a:t>Μηδενική</a:t>
            </a:r>
            <a:r>
              <a:rPr lang="el-GR" dirty="0">
                <a:ln>
                  <a:solidFill>
                    <a:srgbClr val="00B050"/>
                  </a:solidFill>
                </a:ln>
                <a:solidFill>
                  <a:srgbClr val="00B050"/>
                </a:solidFill>
              </a:rPr>
              <a:t> ενεργειακή αλληλεπίδραση με το περιβάλλον!!</a:t>
            </a:r>
            <a:endParaRPr lang="en-US" dirty="0">
              <a:ln>
                <a:solidFill>
                  <a:srgbClr val="00B050"/>
                </a:solidFill>
              </a:ln>
              <a:solidFill>
                <a:srgbClr val="00B050"/>
              </a:solidFill>
            </a:endParaRPr>
          </a:p>
        </p:txBody>
      </p:sp>
      <p:grpSp>
        <p:nvGrpSpPr>
          <p:cNvPr id="14" name="Ομάδα 13">
            <a:extLst>
              <a:ext uri="{FF2B5EF4-FFF2-40B4-BE49-F238E27FC236}">
                <a16:creationId xmlns:a16="http://schemas.microsoft.com/office/drawing/2014/main" id="{95FA91D7-E348-6DE5-7129-861F8A0AAC5E}"/>
              </a:ext>
            </a:extLst>
          </p:cNvPr>
          <p:cNvGrpSpPr/>
          <p:nvPr/>
        </p:nvGrpSpPr>
        <p:grpSpPr>
          <a:xfrm>
            <a:off x="1839095" y="2770627"/>
            <a:ext cx="3366037" cy="698248"/>
            <a:chOff x="1242989" y="2438323"/>
            <a:chExt cx="3235705" cy="598955"/>
          </a:xfrm>
        </p:grpSpPr>
        <p:sp>
          <p:nvSpPr>
            <p:cNvPr id="15" name="Rounded Rectangle 6">
              <a:extLst>
                <a:ext uri="{FF2B5EF4-FFF2-40B4-BE49-F238E27FC236}">
                  <a16:creationId xmlns:a16="http://schemas.microsoft.com/office/drawing/2014/main" id="{79FF4F63-4913-53ED-09E5-AAF7131A93BF}"/>
                </a:ext>
              </a:extLst>
            </p:cNvPr>
            <p:cNvSpPr/>
            <p:nvPr/>
          </p:nvSpPr>
          <p:spPr>
            <a:xfrm>
              <a:off x="2383189" y="2438323"/>
              <a:ext cx="2095505" cy="598955"/>
            </a:xfrm>
            <a:prstGeom prst="roundRect">
              <a:avLst>
                <a:gd name="adj" fmla="val 1000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E081DA2-EDE2-7603-4B0F-97258D728091}"/>
                    </a:ext>
                  </a:extLst>
                </p:cNvPr>
                <p:cNvSpPr txBox="1"/>
                <p:nvPr/>
              </p:nvSpPr>
              <p:spPr>
                <a:xfrm>
                  <a:off x="1242989" y="2505145"/>
                  <a:ext cx="898398" cy="39126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𝑠𝑦𝑠𝑡𝑒𝑚</m:t>
                            </m:r>
                          </m:sub>
                        </m:sSub>
                      </m:oMath>
                    </m:oMathPara>
                  </a14:m>
                  <a:endParaRPr lang="en-US" dirty="0"/>
                </a:p>
              </p:txBody>
            </p:sp>
          </mc:Choice>
          <mc:Fallback xmlns="">
            <p:sp>
              <p:nvSpPr>
                <p:cNvPr id="16" name="TextBox 15">
                  <a:extLst>
                    <a:ext uri="{FF2B5EF4-FFF2-40B4-BE49-F238E27FC236}">
                      <a16:creationId xmlns:a16="http://schemas.microsoft.com/office/drawing/2014/main" id="{9E081DA2-EDE2-7603-4B0F-97258D728091}"/>
                    </a:ext>
                  </a:extLst>
                </p:cNvPr>
                <p:cNvSpPr txBox="1">
                  <a:spLocks noRot="1" noChangeAspect="1" noMove="1" noResize="1" noEditPoints="1" noAdjustHandles="1" noChangeArrowheads="1" noChangeShapeType="1" noTextEdit="1"/>
                </p:cNvSpPr>
                <p:nvPr/>
              </p:nvSpPr>
              <p:spPr>
                <a:xfrm>
                  <a:off x="1242989" y="2505145"/>
                  <a:ext cx="898398" cy="391261"/>
                </a:xfrm>
                <a:prstGeom prst="rect">
                  <a:avLst/>
                </a:prstGeom>
                <a:blipFill>
                  <a:blip r:embed="rId3"/>
                  <a:stretch>
                    <a:fillRect r="-9150"/>
                  </a:stretch>
                </a:blipFill>
              </p:spPr>
              <p:txBody>
                <a:bodyPr/>
                <a:lstStyle/>
                <a:p>
                  <a:r>
                    <a:rPr lang="en-US">
                      <a:noFill/>
                    </a:rPr>
                    <a:t> </a:t>
                  </a:r>
                </a:p>
              </p:txBody>
            </p:sp>
          </mc:Fallback>
        </mc:AlternateContent>
      </p:grpSp>
    </p:spTree>
    <p:extLst>
      <p:ext uri="{BB962C8B-B14F-4D97-AF65-F5344CB8AC3E}">
        <p14:creationId xmlns:p14="http://schemas.microsoft.com/office/powerpoint/2010/main" val="317291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Σύστημα</a:t>
            </a:r>
          </a:p>
        </p:txBody>
      </p:sp>
      <p:sp>
        <p:nvSpPr>
          <p:cNvPr id="5" name="Flowchart: Alternate Process 4"/>
          <p:cNvSpPr/>
          <p:nvPr/>
        </p:nvSpPr>
        <p:spPr>
          <a:xfrm>
            <a:off x="1819275" y="2280962"/>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Μονομελές</a:t>
            </a:r>
          </a:p>
        </p:txBody>
      </p:sp>
      <p:sp>
        <p:nvSpPr>
          <p:cNvPr id="6" name="Flowchart: Alternate Process 5"/>
          <p:cNvSpPr/>
          <p:nvPr/>
        </p:nvSpPr>
        <p:spPr>
          <a:xfrm>
            <a:off x="5600700" y="2280961"/>
            <a:ext cx="1400175" cy="4146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Πολυμελές</a:t>
            </a:r>
          </a:p>
        </p:txBody>
      </p:sp>
      <p:sp>
        <p:nvSpPr>
          <p:cNvPr id="8" name="Flowchart: Alternate Process 7"/>
          <p:cNvSpPr/>
          <p:nvPr/>
        </p:nvSpPr>
        <p:spPr>
          <a:xfrm>
            <a:off x="1524000" y="3309936"/>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9" name="Flowchart: Alternate Process 8"/>
          <p:cNvSpPr/>
          <p:nvPr/>
        </p:nvSpPr>
        <p:spPr>
          <a:xfrm>
            <a:off x="4090987" y="3320014"/>
            <a:ext cx="2143125" cy="32329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10" name="Flowchart: Alternate Process 9"/>
          <p:cNvSpPr/>
          <p:nvPr/>
        </p:nvSpPr>
        <p:spPr>
          <a:xfrm>
            <a:off x="6419849" y="3320012"/>
            <a:ext cx="182880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Απομονωμένο</a:t>
            </a:r>
          </a:p>
        </p:txBody>
      </p:sp>
      <p:sp>
        <p:nvSpPr>
          <p:cNvPr id="11" name="Flowchart: Predefined Process 10"/>
          <p:cNvSpPr/>
          <p:nvPr/>
        </p:nvSpPr>
        <p:spPr>
          <a:xfrm>
            <a:off x="828674" y="5086349"/>
            <a:ext cx="1647825"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Ενέργειας</a:t>
            </a: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Θεώρημα Μεταβολής Κινητικής Ενέργειας – Έργου </a:t>
            </a:r>
          </a:p>
        </p:txBody>
      </p:sp>
      <p:sp>
        <p:nvSpPr>
          <p:cNvPr id="13" name="Flowchart: Predefined Process 12"/>
          <p:cNvSpPr/>
          <p:nvPr/>
        </p:nvSpPr>
        <p:spPr>
          <a:xfrm>
            <a:off x="6138863" y="5086348"/>
            <a:ext cx="2390773"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Μηχανικής Ενέργειας</a:t>
            </a:r>
          </a:p>
        </p:txBody>
      </p:sp>
      <p:cxnSp>
        <p:nvCxnSpPr>
          <p:cNvPr id="15" name="Elbow Connector 14"/>
          <p:cNvCxnSpPr>
            <a:stCxn id="4" idx="2"/>
            <a:endCxn id="5" idx="0"/>
          </p:cNvCxnSpPr>
          <p:nvPr/>
        </p:nvCxnSpPr>
        <p:spPr>
          <a:xfrm rot="5400000">
            <a:off x="3342402" y="1177488"/>
            <a:ext cx="361398" cy="18455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4" idx="2"/>
            <a:endCxn id="6" idx="0"/>
          </p:cNvCxnSpPr>
          <p:nvPr/>
        </p:nvCxnSpPr>
        <p:spPr>
          <a:xfrm rot="16200000" flipH="1">
            <a:off x="5192634" y="1172806"/>
            <a:ext cx="361397" cy="185491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8" idx="0"/>
          </p:cNvCxnSpPr>
          <p:nvPr/>
        </p:nvCxnSpPr>
        <p:spPr>
          <a:xfrm>
            <a:off x="2600325" y="2695576"/>
            <a:ext cx="0" cy="614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6" idx="2"/>
            <a:endCxn id="9" idx="0"/>
          </p:cNvCxnSpPr>
          <p:nvPr/>
        </p:nvCxnSpPr>
        <p:spPr>
          <a:xfrm rot="5400000">
            <a:off x="5419450" y="2438676"/>
            <a:ext cx="624438" cy="1138238"/>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2"/>
            <a:endCxn id="10" idx="0"/>
          </p:cNvCxnSpPr>
          <p:nvPr/>
        </p:nvCxnSpPr>
        <p:spPr>
          <a:xfrm rot="16200000" flipH="1">
            <a:off x="6505300" y="2491063"/>
            <a:ext cx="624436" cy="103346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2"/>
            <a:endCxn id="12" idx="0"/>
          </p:cNvCxnSpPr>
          <p:nvPr/>
        </p:nvCxnSpPr>
        <p:spPr>
          <a:xfrm rot="16200000" flipH="1">
            <a:off x="2721493" y="3512066"/>
            <a:ext cx="1453114" cy="1695451"/>
          </a:xfrm>
          <a:prstGeom prst="bentConnector3">
            <a:avLst>
              <a:gd name="adj1" fmla="val 60592"/>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9" idx="2"/>
            <a:endCxn id="11" idx="1"/>
          </p:cNvCxnSpPr>
          <p:nvPr/>
        </p:nvCxnSpPr>
        <p:spPr>
          <a:xfrm rot="5400000">
            <a:off x="2062162" y="2409824"/>
            <a:ext cx="1866900" cy="4333876"/>
          </a:xfrm>
          <a:prstGeom prst="bentConnector4">
            <a:avLst>
              <a:gd name="adj1" fmla="val 29929"/>
              <a:gd name="adj2" fmla="val 105275"/>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54" idx="2"/>
            <a:endCxn id="13" idx="0"/>
          </p:cNvCxnSpPr>
          <p:nvPr/>
        </p:nvCxnSpPr>
        <p:spPr>
          <a:xfrm rot="16200000" flipH="1">
            <a:off x="7024410" y="4776508"/>
            <a:ext cx="619678" cy="1"/>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0" idx="3"/>
            <a:endCxn id="11" idx="2"/>
          </p:cNvCxnSpPr>
          <p:nvPr/>
        </p:nvCxnSpPr>
        <p:spPr>
          <a:xfrm flipH="1">
            <a:off x="1652587" y="3481662"/>
            <a:ext cx="6596062" cy="2452412"/>
          </a:xfrm>
          <a:prstGeom prst="bentConnector4">
            <a:avLst>
              <a:gd name="adj1" fmla="val -5632"/>
              <a:gd name="adj2" fmla="val 10932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4" name="Flowchart: Alternate Process 53"/>
          <p:cNvSpPr/>
          <p:nvPr/>
        </p:nvSpPr>
        <p:spPr>
          <a:xfrm>
            <a:off x="6165055" y="3896276"/>
            <a:ext cx="2338387" cy="5703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rPr>
              <a:t>Μόνο</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συντηρητικές δυνάμεις</a:t>
            </a:r>
          </a:p>
        </p:txBody>
      </p:sp>
      <p:cxnSp>
        <p:nvCxnSpPr>
          <p:cNvPr id="57" name="Straight Arrow Connector 56"/>
          <p:cNvCxnSpPr>
            <a:stCxn id="10" idx="2"/>
            <a:endCxn id="54" idx="0"/>
          </p:cNvCxnSpPr>
          <p:nvPr/>
        </p:nvCxnSpPr>
        <p:spPr>
          <a:xfrm>
            <a:off x="7334249" y="3643311"/>
            <a:ext cx="0" cy="2529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p:cNvSpPr txBox="1"/>
              <p:nvPr/>
            </p:nvSpPr>
            <p:spPr>
              <a:xfrm>
                <a:off x="4770747" y="6183520"/>
                <a:ext cx="1036181" cy="2989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𝑠𝑦𝑠</m:t>
                          </m:r>
                        </m:sub>
                      </m:sSub>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4770747" y="6183520"/>
                <a:ext cx="1036181" cy="298928"/>
              </a:xfrm>
              <a:prstGeom prst="rect">
                <a:avLst/>
              </a:prstGeom>
              <a:blipFill rotWithShape="0">
                <a:blip r:embed="rId3"/>
                <a:stretch>
                  <a:fillRect l="-5294" r="-4706" b="-2040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620561" y="3839685"/>
                <a:ext cx="1502078" cy="2989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m:t>
                          </m:r>
                        </m:sub>
                      </m:s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76" name="TextBox 75"/>
              <p:cNvSpPr txBox="1">
                <a:spLocks noRot="1" noChangeAspect="1" noMove="1" noResize="1" noEditPoints="1" noAdjustHandles="1" noChangeArrowheads="1" noChangeShapeType="1" noTextEdit="1"/>
              </p:cNvSpPr>
              <p:nvPr/>
            </p:nvSpPr>
            <p:spPr>
              <a:xfrm>
                <a:off x="620561" y="3839685"/>
                <a:ext cx="1502078" cy="298928"/>
              </a:xfrm>
              <a:prstGeom prst="rect">
                <a:avLst/>
              </a:prstGeom>
              <a:blipFill rotWithShape="0">
                <a:blip r:embed="rId4"/>
                <a:stretch>
                  <a:fillRect l="-3659" r="-1220" b="-20408"/>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2870248" y="4524248"/>
                <a:ext cx="12551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2870248" y="4524248"/>
                <a:ext cx="1255152" cy="276999"/>
              </a:xfrm>
              <a:prstGeom prst="rect">
                <a:avLst/>
              </a:prstGeom>
              <a:blipFill rotWithShape="0">
                <a:blip r:embed="rId5"/>
                <a:stretch>
                  <a:fillRect l="-4369" r="-971" b="-130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968233" y="4638009"/>
                <a:ext cx="136601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𝑈</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968233" y="4638009"/>
                <a:ext cx="1366015" cy="276999"/>
              </a:xfrm>
              <a:prstGeom prst="rect">
                <a:avLst/>
              </a:prstGeom>
              <a:blipFill rotWithShape="0">
                <a:blip r:embed="rId6"/>
                <a:stretch>
                  <a:fillRect l="-3571" r="-4018" b="-6667"/>
                </a:stretch>
              </a:blipFill>
            </p:spPr>
            <p:txBody>
              <a:bodyPr/>
              <a:lstStyle/>
              <a:p>
                <a:r>
                  <a:rPr lang="el-GR">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Στρατηγική επίλυσης προβλημάτων</a:t>
            </a:r>
          </a:p>
        </p:txBody>
      </p:sp>
    </p:spTree>
    <p:extLst>
      <p:ext uri="{BB962C8B-B14F-4D97-AF65-F5344CB8AC3E}">
        <p14:creationId xmlns:p14="http://schemas.microsoft.com/office/powerpoint/2010/main" val="153038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500"/>
                                        <p:tgtEl>
                                          <p:spTgt spid="7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5"/>
                                        </p:tgtEl>
                                        <p:attrNameLst>
                                          <p:attrName>style.visibility</p:attrName>
                                        </p:attrNameLst>
                                      </p:cBhvr>
                                      <p:to>
                                        <p:strVal val="visible"/>
                                      </p:to>
                                    </p:set>
                                    <p:animEffect transition="in" filter="fade">
                                      <p:cBhvr>
                                        <p:cTn id="67" dur="500"/>
                                        <p:tgtEl>
                                          <p:spTgt spid="7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fade">
                                      <p:cBhvr>
                                        <p:cTn id="72" dur="500"/>
                                        <p:tgtEl>
                                          <p:spTgt spid="5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fade">
                                      <p:cBhvr>
                                        <p:cTn id="75" dur="500"/>
                                        <p:tgtEl>
                                          <p:spTgt spid="5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fade">
                                      <p:cBhvr>
                                        <p:cTn id="83"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54" grpId="0" animBg="1"/>
      <p:bldP spid="75" grpId="0"/>
      <p:bldP spid="76" grpId="0"/>
      <p:bldP spid="77" grpId="0"/>
      <p:bldP spid="7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Σύστημα</a:t>
            </a:r>
          </a:p>
        </p:txBody>
      </p:sp>
      <p:sp>
        <p:nvSpPr>
          <p:cNvPr id="11" name="Flowchart: Predefined Process 10"/>
          <p:cNvSpPr/>
          <p:nvPr/>
        </p:nvSpPr>
        <p:spPr>
          <a:xfrm>
            <a:off x="837818" y="5086349"/>
            <a:ext cx="1647825"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Ενέργειας</a:t>
            </a: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Θεώρημα Μεταβολής Κινητικής Ενέργειας – Έργου </a:t>
            </a:r>
          </a:p>
        </p:txBody>
      </p:sp>
      <p:sp>
        <p:nvSpPr>
          <p:cNvPr id="13" name="Flowchart: Predefined Process 12"/>
          <p:cNvSpPr/>
          <p:nvPr/>
        </p:nvSpPr>
        <p:spPr>
          <a:xfrm>
            <a:off x="6138863" y="5086348"/>
            <a:ext cx="2390773"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Μηχανικής Ενέργειας</a:t>
            </a:r>
          </a:p>
        </p:txBody>
      </p:sp>
      <p:cxnSp>
        <p:nvCxnSpPr>
          <p:cNvPr id="15" name="Elbow Connector 14"/>
          <p:cNvCxnSpPr>
            <a:cxnSpLocks/>
            <a:stCxn id="4" idx="2"/>
            <a:endCxn id="22" idx="0"/>
          </p:cNvCxnSpPr>
          <p:nvPr/>
        </p:nvCxnSpPr>
        <p:spPr>
          <a:xfrm rot="5400000">
            <a:off x="3313513" y="1208757"/>
            <a:ext cx="421557" cy="1843170"/>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cxnSpLocks/>
            <a:stCxn id="4" idx="2"/>
            <a:endCxn id="26" idx="0"/>
          </p:cNvCxnSpPr>
          <p:nvPr/>
        </p:nvCxnSpPr>
        <p:spPr>
          <a:xfrm rot="16200000" flipH="1">
            <a:off x="5225865" y="1139575"/>
            <a:ext cx="419234" cy="197921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flipH="1">
            <a:off x="6425088" y="2660343"/>
            <a:ext cx="5241" cy="5094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cxnSpLocks/>
          </p:cNvCxnSpPr>
          <p:nvPr/>
        </p:nvCxnSpPr>
        <p:spPr>
          <a:xfrm rot="10800000" flipV="1">
            <a:off x="1443752" y="2958816"/>
            <a:ext cx="1158954" cy="319615"/>
          </a:xfrm>
          <a:prstGeom prst="bentConnector2">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cxnSpLocks/>
            <a:stCxn id="22" idx="2"/>
            <a:endCxn id="25" idx="0"/>
          </p:cNvCxnSpPr>
          <p:nvPr/>
        </p:nvCxnSpPr>
        <p:spPr>
          <a:xfrm rot="16200000" flipH="1">
            <a:off x="3058114" y="2209011"/>
            <a:ext cx="605660" cy="151647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cxnSpLocks/>
            <a:stCxn id="54" idx="2"/>
            <a:endCxn id="13" idx="0"/>
          </p:cNvCxnSpPr>
          <p:nvPr/>
        </p:nvCxnSpPr>
        <p:spPr>
          <a:xfrm rot="16200000" flipH="1">
            <a:off x="6547667" y="4299765"/>
            <a:ext cx="664004" cy="909162"/>
          </a:xfrm>
          <a:prstGeom prst="bentConnector3">
            <a:avLst>
              <a:gd name="adj1" fmla="val 50000"/>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a:cxnSpLocks/>
            <a:stCxn id="37" idx="3"/>
            <a:endCxn id="11" idx="2"/>
          </p:cNvCxnSpPr>
          <p:nvPr/>
        </p:nvCxnSpPr>
        <p:spPr>
          <a:xfrm flipH="1">
            <a:off x="1661731" y="3395197"/>
            <a:ext cx="5463444" cy="2538877"/>
          </a:xfrm>
          <a:prstGeom prst="bentConnector4">
            <a:avLst>
              <a:gd name="adj1" fmla="val -27281"/>
              <a:gd name="adj2" fmla="val 109004"/>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4" name="Flowchart: Alternate Process 53"/>
          <p:cNvSpPr/>
          <p:nvPr/>
        </p:nvSpPr>
        <p:spPr>
          <a:xfrm>
            <a:off x="5255894" y="3851950"/>
            <a:ext cx="2338387" cy="5703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rPr>
              <a:t>Μόνο</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συντηρητικές δυνάμεις</a:t>
            </a:r>
          </a:p>
        </p:txBody>
      </p:sp>
      <p:cxnSp>
        <p:nvCxnSpPr>
          <p:cNvPr id="57" name="Straight Arrow Connector 56"/>
          <p:cNvCxnSpPr>
            <a:cxnSpLocks/>
            <a:endCxn id="54" idx="0"/>
          </p:cNvCxnSpPr>
          <p:nvPr/>
        </p:nvCxnSpPr>
        <p:spPr>
          <a:xfrm>
            <a:off x="6425088" y="3598985"/>
            <a:ext cx="0" cy="2529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TextBox 74"/>
              <p:cNvSpPr txBox="1"/>
              <p:nvPr/>
            </p:nvSpPr>
            <p:spPr>
              <a:xfrm>
                <a:off x="4770747" y="6183520"/>
                <a:ext cx="1036181" cy="2989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𝑠𝑦𝑠</m:t>
                          </m:r>
                        </m:sub>
                      </m:sSub>
                      <m:r>
                        <a:rPr kumimoji="0" lang="en-US" sz="1800" b="0" i="1" u="none" strike="noStrike" kern="1200" cap="none" spc="0" normalizeH="0" baseline="0" noProof="0" smtClean="0">
                          <a:ln>
                            <a:noFill/>
                          </a:ln>
                          <a:solidFill>
                            <a:srgbClr val="FFC00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mc:Choice>
        <mc:Fallback xmlns="">
          <p:sp>
            <p:nvSpPr>
              <p:cNvPr id="75" name="TextBox 74"/>
              <p:cNvSpPr txBox="1">
                <a:spLocks noRot="1" noChangeAspect="1" noMove="1" noResize="1" noEditPoints="1" noAdjustHandles="1" noChangeArrowheads="1" noChangeShapeType="1" noTextEdit="1"/>
              </p:cNvSpPr>
              <p:nvPr/>
            </p:nvSpPr>
            <p:spPr>
              <a:xfrm>
                <a:off x="4770747" y="6183520"/>
                <a:ext cx="1036181" cy="298928"/>
              </a:xfrm>
              <a:prstGeom prst="rect">
                <a:avLst/>
              </a:prstGeom>
              <a:blipFill>
                <a:blip r:embed="rId3"/>
                <a:stretch>
                  <a:fillRect l="-5294" r="-4706" b="-204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6464315" y="4488567"/>
                <a:ext cx="136601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𝑈</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6464315" y="4488567"/>
                <a:ext cx="1366015" cy="276999"/>
              </a:xfrm>
              <a:prstGeom prst="rect">
                <a:avLst/>
              </a:prstGeom>
              <a:blipFill>
                <a:blip r:embed="rId4"/>
                <a:stretch>
                  <a:fillRect l="-3556" r="-3556" b="-6522"/>
                </a:stretch>
              </a:blipFill>
            </p:spPr>
            <p:txBody>
              <a:bodyPr/>
              <a:lstStyle/>
              <a:p>
                <a:r>
                  <a:rPr lang="en-US">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Στρατηγική επίλυσης προβλημάτων</a:t>
            </a:r>
          </a:p>
        </p:txBody>
      </p:sp>
      <p:sp>
        <p:nvSpPr>
          <p:cNvPr id="22" name="Flowchart: Alternate Process 7">
            <a:extLst>
              <a:ext uri="{FF2B5EF4-FFF2-40B4-BE49-F238E27FC236}">
                <a16:creationId xmlns:a16="http://schemas.microsoft.com/office/drawing/2014/main" id="{9D7A4683-E497-7849-741F-C056646E370F}"/>
              </a:ext>
            </a:extLst>
          </p:cNvPr>
          <p:cNvSpPr/>
          <p:nvPr/>
        </p:nvSpPr>
        <p:spPr>
          <a:xfrm>
            <a:off x="1526381" y="2341121"/>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24" name="Flowchart: Alternate Process 4">
            <a:extLst>
              <a:ext uri="{FF2B5EF4-FFF2-40B4-BE49-F238E27FC236}">
                <a16:creationId xmlns:a16="http://schemas.microsoft.com/office/drawing/2014/main" id="{E3568B7B-B314-5FB6-3154-6235B04D7885}"/>
              </a:ext>
            </a:extLst>
          </p:cNvPr>
          <p:cNvSpPr/>
          <p:nvPr/>
        </p:nvSpPr>
        <p:spPr>
          <a:xfrm>
            <a:off x="662462" y="3295259"/>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Μονομελές</a:t>
            </a:r>
          </a:p>
        </p:txBody>
      </p:sp>
      <p:sp>
        <p:nvSpPr>
          <p:cNvPr id="25" name="Flowchart: Alternate Process 5">
            <a:extLst>
              <a:ext uri="{FF2B5EF4-FFF2-40B4-BE49-F238E27FC236}">
                <a16:creationId xmlns:a16="http://schemas.microsoft.com/office/drawing/2014/main" id="{7E151193-A1BE-2F0E-0EEC-38970F93C3ED}"/>
              </a:ext>
            </a:extLst>
          </p:cNvPr>
          <p:cNvSpPr/>
          <p:nvPr/>
        </p:nvSpPr>
        <p:spPr>
          <a:xfrm>
            <a:off x="3419095" y="3270080"/>
            <a:ext cx="1400175" cy="4146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Πολυμελές</a:t>
            </a:r>
          </a:p>
        </p:txBody>
      </p:sp>
      <p:sp>
        <p:nvSpPr>
          <p:cNvPr id="26" name="Flowchart: Alternate Process 9">
            <a:extLst>
              <a:ext uri="{FF2B5EF4-FFF2-40B4-BE49-F238E27FC236}">
                <a16:creationId xmlns:a16="http://schemas.microsoft.com/office/drawing/2014/main" id="{0136C842-58A4-2948-1084-12C1462380DF}"/>
              </a:ext>
            </a:extLst>
          </p:cNvPr>
          <p:cNvSpPr/>
          <p:nvPr/>
        </p:nvSpPr>
        <p:spPr>
          <a:xfrm>
            <a:off x="5510688" y="2338798"/>
            <a:ext cx="182880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Απομονωμένο</a:t>
            </a:r>
          </a:p>
        </p:txBody>
      </p:sp>
      <p:sp>
        <p:nvSpPr>
          <p:cNvPr id="37" name="Flowchart: Alternate Process 5">
            <a:extLst>
              <a:ext uri="{FF2B5EF4-FFF2-40B4-BE49-F238E27FC236}">
                <a16:creationId xmlns:a16="http://schemas.microsoft.com/office/drawing/2014/main" id="{38BB36CF-A160-B84C-9AA6-F02BABAEB197}"/>
              </a:ext>
            </a:extLst>
          </p:cNvPr>
          <p:cNvSpPr/>
          <p:nvPr/>
        </p:nvSpPr>
        <p:spPr>
          <a:xfrm>
            <a:off x="5725000" y="3187889"/>
            <a:ext cx="1400175" cy="4146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Πολυμελές</a:t>
            </a:r>
          </a:p>
        </p:txBody>
      </p:sp>
      <p:cxnSp>
        <p:nvCxnSpPr>
          <p:cNvPr id="66" name="Elbow Connector 30">
            <a:extLst>
              <a:ext uri="{FF2B5EF4-FFF2-40B4-BE49-F238E27FC236}">
                <a16:creationId xmlns:a16="http://schemas.microsoft.com/office/drawing/2014/main" id="{DC855C39-3643-5C93-8203-CD133EE15679}"/>
              </a:ext>
            </a:extLst>
          </p:cNvPr>
          <p:cNvCxnSpPr>
            <a:cxnSpLocks/>
            <a:stCxn id="25" idx="2"/>
            <a:endCxn id="11" idx="0"/>
          </p:cNvCxnSpPr>
          <p:nvPr/>
        </p:nvCxnSpPr>
        <p:spPr>
          <a:xfrm rot="5400000">
            <a:off x="2189630" y="3156796"/>
            <a:ext cx="1401654" cy="2457452"/>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52D3354F-ECF2-47B4-D419-AB48706081AE}"/>
                  </a:ext>
                </a:extLst>
              </p:cNvPr>
              <p:cNvSpPr txBox="1"/>
              <p:nvPr/>
            </p:nvSpPr>
            <p:spPr>
              <a:xfrm>
                <a:off x="2590821" y="4056644"/>
                <a:ext cx="1502078" cy="29892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Δ</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𝐸</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𝑠𝑦𝑠</m:t>
                          </m:r>
                        </m:sub>
                      </m:s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67" name="TextBox 66">
                <a:extLst>
                  <a:ext uri="{FF2B5EF4-FFF2-40B4-BE49-F238E27FC236}">
                    <a16:creationId xmlns:a16="http://schemas.microsoft.com/office/drawing/2014/main" id="{52D3354F-ECF2-47B4-D419-AB48706081AE}"/>
                  </a:ext>
                </a:extLst>
              </p:cNvPr>
              <p:cNvSpPr txBox="1">
                <a:spLocks noRot="1" noChangeAspect="1" noMove="1" noResize="1" noEditPoints="1" noAdjustHandles="1" noChangeArrowheads="1" noChangeShapeType="1" noTextEdit="1"/>
              </p:cNvSpPr>
              <p:nvPr/>
            </p:nvSpPr>
            <p:spPr>
              <a:xfrm>
                <a:off x="2590821" y="4056644"/>
                <a:ext cx="1502078" cy="298928"/>
              </a:xfrm>
              <a:prstGeom prst="rect">
                <a:avLst/>
              </a:prstGeom>
              <a:blipFill>
                <a:blip r:embed="rId5"/>
                <a:stretch>
                  <a:fillRect l="-3252" r="-1220" b="-20408"/>
                </a:stretch>
              </a:blipFill>
            </p:spPr>
            <p:txBody>
              <a:bodyPr/>
              <a:lstStyle/>
              <a:p>
                <a:r>
                  <a:rPr lang="en-US">
                    <a:noFill/>
                  </a:rPr>
                  <a:t> </a:t>
                </a:r>
              </a:p>
            </p:txBody>
          </p:sp>
        </mc:Fallback>
      </mc:AlternateContent>
      <p:cxnSp>
        <p:nvCxnSpPr>
          <p:cNvPr id="68" name="Elbow Connector 28">
            <a:extLst>
              <a:ext uri="{FF2B5EF4-FFF2-40B4-BE49-F238E27FC236}">
                <a16:creationId xmlns:a16="http://schemas.microsoft.com/office/drawing/2014/main" id="{5B2960E6-19F6-1BA3-EAF8-29F52950031E}"/>
              </a:ext>
            </a:extLst>
          </p:cNvPr>
          <p:cNvCxnSpPr>
            <a:cxnSpLocks/>
            <a:stCxn id="24" idx="2"/>
            <a:endCxn id="12" idx="0"/>
          </p:cNvCxnSpPr>
          <p:nvPr/>
        </p:nvCxnSpPr>
        <p:spPr>
          <a:xfrm rot="16200000" flipH="1">
            <a:off x="2181406" y="2971979"/>
            <a:ext cx="1376476" cy="2852264"/>
          </a:xfrm>
          <a:prstGeom prst="bentConnector3">
            <a:avLst>
              <a:gd name="adj1" fmla="val 69265"/>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0809FCCA-2261-03DE-8A0B-7CEB86ED3830}"/>
                  </a:ext>
                </a:extLst>
              </p:cNvPr>
              <p:cNvSpPr txBox="1"/>
              <p:nvPr/>
            </p:nvSpPr>
            <p:spPr>
              <a:xfrm>
                <a:off x="2855118" y="4754345"/>
                <a:ext cx="1255152"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69" name="TextBox 68">
                <a:extLst>
                  <a:ext uri="{FF2B5EF4-FFF2-40B4-BE49-F238E27FC236}">
                    <a16:creationId xmlns:a16="http://schemas.microsoft.com/office/drawing/2014/main" id="{0809FCCA-2261-03DE-8A0B-7CEB86ED3830}"/>
                  </a:ext>
                </a:extLst>
              </p:cNvPr>
              <p:cNvSpPr txBox="1">
                <a:spLocks noRot="1" noChangeAspect="1" noMove="1" noResize="1" noEditPoints="1" noAdjustHandles="1" noChangeArrowheads="1" noChangeShapeType="1" noTextEdit="1"/>
              </p:cNvSpPr>
              <p:nvPr/>
            </p:nvSpPr>
            <p:spPr>
              <a:xfrm>
                <a:off x="2855118" y="4754345"/>
                <a:ext cx="1255152" cy="276999"/>
              </a:xfrm>
              <a:prstGeom prst="rect">
                <a:avLst/>
              </a:prstGeom>
              <a:blipFill>
                <a:blip r:embed="rId6"/>
                <a:stretch>
                  <a:fillRect l="-3883" r="-971" b="-15556"/>
                </a:stretch>
              </a:blipFill>
            </p:spPr>
            <p:txBody>
              <a:bodyPr/>
              <a:lstStyle/>
              <a:p>
                <a:r>
                  <a:rPr lang="en-US">
                    <a:noFill/>
                  </a:rPr>
                  <a:t> </a:t>
                </a:r>
              </a:p>
            </p:txBody>
          </p:sp>
        </mc:Fallback>
      </mc:AlternateContent>
    </p:spTree>
    <p:extLst>
      <p:ext uri="{BB962C8B-B14F-4D97-AF65-F5344CB8AC3E}">
        <p14:creationId xmlns:p14="http://schemas.microsoft.com/office/powerpoint/2010/main" val="339397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fade">
                                      <p:cBhvr>
                                        <p:cTn id="44" dur="500"/>
                                        <p:tgtEl>
                                          <p:spTgt spid="6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500"/>
                                        <p:tgtEl>
                                          <p:spTgt spid="6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fade">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5"/>
                                        </p:tgtEl>
                                        <p:attrNameLst>
                                          <p:attrName>style.visibility</p:attrName>
                                        </p:attrNameLst>
                                      </p:cBhvr>
                                      <p:to>
                                        <p:strVal val="visible"/>
                                      </p:to>
                                    </p:set>
                                    <p:animEffect transition="in" filter="fade">
                                      <p:cBhvr>
                                        <p:cTn id="71" dur="500"/>
                                        <p:tgtEl>
                                          <p:spTgt spid="7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500"/>
                                        <p:tgtEl>
                                          <p:spTgt spid="5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500"/>
                                        <p:tgtEl>
                                          <p:spTgt spid="3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fade">
                                      <p:cBhvr>
                                        <p:cTn id="8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4" grpId="0" animBg="1"/>
      <p:bldP spid="75" grpId="0"/>
      <p:bldP spid="79" grpId="0"/>
      <p:bldP spid="22" grpId="0" animBg="1"/>
      <p:bldP spid="24" grpId="0" animBg="1"/>
      <p:bldP spid="25" grpId="0" animBg="1"/>
      <p:bldP spid="26" grpId="0" animBg="1"/>
      <p:bldP spid="37" grpId="0" animBg="1"/>
      <p:bldP spid="67" grpId="0"/>
      <p:bldP spid="6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endParaRPr lang="en-US" dirty="0"/>
          </a:p>
        </p:txBody>
      </p:sp>
      <p:sp>
        <p:nvSpPr>
          <p:cNvPr id="3" name="Content Placeholder 2"/>
          <p:cNvSpPr>
            <a:spLocks noGrp="1"/>
          </p:cNvSpPr>
          <p:nvPr>
            <p:ph idx="1"/>
          </p:nvPr>
        </p:nvSpPr>
        <p:spPr>
          <a:xfrm>
            <a:off x="738351" y="1425590"/>
            <a:ext cx="7796050" cy="4985369"/>
          </a:xfrm>
        </p:spPr>
        <p:txBody>
          <a:bodyPr>
            <a:normAutofit lnSpcReduction="10000"/>
          </a:bodyPr>
          <a:lstStyle/>
          <a:p>
            <a:r>
              <a:rPr lang="el-GR" dirty="0"/>
              <a:t>Προσέξτε!!</a:t>
            </a:r>
          </a:p>
          <a:p>
            <a:endParaRPr lang="el-GR" dirty="0"/>
          </a:p>
          <a:p>
            <a:r>
              <a:rPr lang="el-GR" dirty="0"/>
              <a:t>Παρ’ όλο που το προηγούμενο </a:t>
            </a:r>
            <a:r>
              <a:rPr lang="en-BS" dirty="0"/>
              <a:t>slide </a:t>
            </a:r>
            <a:r>
              <a:rPr lang="el-GR" dirty="0"/>
              <a:t>εμφανίζει τα διάφορα ενεργειακά θεωρήματα ως διαφορετικά μεταξύ τους, στην πραγματικότητα όλα είναι «παιδιά» της Αρχής Διατήρησης της Ενέργειας (Α.Δ.Ε)!</a:t>
            </a:r>
          </a:p>
          <a:p>
            <a:endParaRPr lang="el-GR" dirty="0"/>
          </a:p>
          <a:p>
            <a:r>
              <a:rPr lang="el-GR" dirty="0"/>
              <a:t>Η Α.Δ.Ε είναι </a:t>
            </a:r>
            <a:r>
              <a:rPr lang="el-GR" b="1" dirty="0"/>
              <a:t>καθολικό</a:t>
            </a:r>
            <a:r>
              <a:rPr lang="el-GR" dirty="0"/>
              <a:t> ενεργειακό θεώρημα, ισχύει από το μικρόκοσμο (άτομα) μέχρι το μακρόκοσμο (πλανητικά συστήματα)</a:t>
            </a:r>
          </a:p>
          <a:p>
            <a:endParaRPr lang="el-GR" dirty="0"/>
          </a:p>
          <a:p>
            <a:r>
              <a:rPr lang="el-GR" dirty="0"/>
              <a:t>Το Θ.Μ.Κ.Ε-Ε και η Α.Δ.Μ.Ε είναι «</a:t>
            </a:r>
            <a:r>
              <a:rPr lang="el-GR" b="1" dirty="0"/>
              <a:t>υποπεριπτώσεις»</a:t>
            </a:r>
            <a:r>
              <a:rPr lang="el-GR" dirty="0"/>
              <a:t> της Α.Δ.Ε</a:t>
            </a:r>
            <a:endParaRPr lang="en-US" dirty="0"/>
          </a:p>
        </p:txBody>
      </p:sp>
    </p:spTree>
    <p:extLst>
      <p:ext uri="{BB962C8B-B14F-4D97-AF65-F5344CB8AC3E}">
        <p14:creationId xmlns:p14="http://schemas.microsoft.com/office/powerpoint/2010/main" val="359600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3"/>
                <a:ext cx="5357651" cy="5137297"/>
              </a:xfrm>
            </p:spPr>
            <p:txBody>
              <a:bodyPr/>
              <a:lstStyle/>
              <a:p>
                <a:r>
                  <a:rPr lang="el-GR" b="1" u="sng" dirty="0"/>
                  <a:t>Παράδειγμα:</a:t>
                </a:r>
              </a:p>
              <a:p>
                <a:pPr lvl="1"/>
                <a:r>
                  <a:rPr lang="el-GR" dirty="0"/>
                  <a:t>Μπάλα μάζας </a:t>
                </a:r>
                <a14:m>
                  <m:oMath xmlns:m="http://schemas.openxmlformats.org/officeDocument/2006/math">
                    <m:r>
                      <a:rPr lang="en-US" i="1" dirty="0" smtClean="0">
                        <a:latin typeface="Cambria Math" panose="02040503050406030204" pitchFamily="18" charset="0"/>
                      </a:rPr>
                      <m:t>𝑚</m:t>
                    </m:r>
                  </m:oMath>
                </a14:m>
                <a:r>
                  <a:rPr lang="en-US" dirty="0"/>
                  <a:t> </a:t>
                </a:r>
                <a:r>
                  <a:rPr lang="el-GR" dirty="0"/>
                  <a:t>αφήνεται από ύψος </a:t>
                </a:r>
                <a14:m>
                  <m:oMath xmlns:m="http://schemas.openxmlformats.org/officeDocument/2006/math">
                    <m:r>
                      <a:rPr lang="en-US" i="1" dirty="0" smtClean="0">
                        <a:latin typeface="Cambria Math" panose="02040503050406030204" pitchFamily="18" charset="0"/>
                      </a:rPr>
                      <m:t>h</m:t>
                    </m:r>
                  </m:oMath>
                </a14:m>
                <a:r>
                  <a:rPr lang="el-GR" dirty="0"/>
                  <a:t>.</a:t>
                </a:r>
              </a:p>
              <a:p>
                <a:pPr lvl="2"/>
                <a:r>
                  <a:rPr lang="el-GR" dirty="0"/>
                  <a:t>Α) Βρείτε την ταχύτητα της μπάλας σε ύψος </a:t>
                </a:r>
                <a14:m>
                  <m:oMath xmlns:m="http://schemas.openxmlformats.org/officeDocument/2006/math">
                    <m:r>
                      <a:rPr lang="en-US" i="1" dirty="0" smtClean="0">
                        <a:latin typeface="Cambria Math" panose="02040503050406030204" pitchFamily="18" charset="0"/>
                      </a:rPr>
                      <m:t>𝑦</m:t>
                    </m:r>
                  </m:oMath>
                </a14:m>
                <a:r>
                  <a:rPr lang="en-US" dirty="0"/>
                  <a:t>.</a:t>
                </a:r>
                <a:r>
                  <a:rPr lang="el-GR" dirty="0"/>
                  <a:t> </a:t>
                </a:r>
                <a:r>
                  <a:rPr lang="el-GR" b="1" dirty="0"/>
                  <a:t>Το σύστημα θα είναι η μπάλα και η Γη</a:t>
                </a:r>
                <a:r>
                  <a:rPr lang="el-GR" dirty="0"/>
                  <a:t>.</a:t>
                </a:r>
                <a:endParaRPr lang="en-US" dirty="0"/>
              </a:p>
              <a:p>
                <a:pPr lvl="2"/>
                <a:r>
                  <a:rPr lang="en-US" dirty="0"/>
                  <a:t>B) </a:t>
                </a:r>
                <a:r>
                  <a:rPr lang="el-GR" dirty="0"/>
                  <a:t>Υπολογίστε ξανά το Α) ερώτημα θεωρώντας ως </a:t>
                </a:r>
                <a:r>
                  <a:rPr lang="el-GR" b="1" dirty="0"/>
                  <a:t>σύστημα την μπάλα</a:t>
                </a:r>
                <a:r>
                  <a:rPr lang="en-US" b="1" dirty="0"/>
                  <a:t>, </a:t>
                </a:r>
                <a:r>
                  <a:rPr lang="el-GR" b="1" dirty="0"/>
                  <a:t>δηλ. θεωρήστε ότι η Γη ανήκει στο περιβάλλον του συστήματος!</a:t>
                </a: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3"/>
                <a:ext cx="5357651" cy="5137297"/>
              </a:xfrm>
              <a:blipFill>
                <a:blip r:embed="rId2"/>
                <a:stretch>
                  <a:fillRect t="-949" r="-910"/>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2412343"/>
            <a:ext cx="2609851" cy="4096556"/>
          </a:xfrm>
          <a:prstGeom prst="rect">
            <a:avLst/>
          </a:prstGeom>
        </p:spPr>
      </p:pic>
    </p:spTree>
    <p:extLst>
      <p:ext uri="{BB962C8B-B14F-4D97-AF65-F5344CB8AC3E}">
        <p14:creationId xmlns:p14="http://schemas.microsoft.com/office/powerpoint/2010/main" val="20116203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5052508" cy="4596492"/>
              </a:xfrm>
            </p:spPr>
            <p:txBody>
              <a:bodyPr/>
              <a:lstStyle/>
              <a:p>
                <a:r>
                  <a:rPr lang="el-GR" b="1" u="sng" dirty="0"/>
                  <a:t>Παράδειγμα</a:t>
                </a:r>
                <a:r>
                  <a:rPr lang="en-US" b="1" u="sng" dirty="0"/>
                  <a:t> – </a:t>
                </a:r>
                <a:r>
                  <a:rPr lang="el-GR" b="1" u="sng" dirty="0"/>
                  <a:t>Λύση:</a:t>
                </a:r>
              </a:p>
              <a:p>
                <a:pPr lvl="1"/>
                <a:r>
                  <a:rPr lang="el-GR" sz="1800" dirty="0"/>
                  <a:t>Μπάλα μάζας </a:t>
                </a:r>
                <a14:m>
                  <m:oMath xmlns:m="http://schemas.openxmlformats.org/officeDocument/2006/math">
                    <m:r>
                      <a:rPr lang="en-US" sz="1800" i="1" dirty="0">
                        <a:latin typeface="Cambria Math" panose="02040503050406030204" pitchFamily="18" charset="0"/>
                      </a:rPr>
                      <m:t>𝑚</m:t>
                    </m:r>
                  </m:oMath>
                </a14:m>
                <a:r>
                  <a:rPr lang="en-US" sz="1800" dirty="0"/>
                  <a:t> </a:t>
                </a:r>
                <a:r>
                  <a:rPr lang="el-GR" sz="1800" dirty="0"/>
                  <a:t>αφήνεται από ύψος </a:t>
                </a:r>
                <a14:m>
                  <m:oMath xmlns:m="http://schemas.openxmlformats.org/officeDocument/2006/math">
                    <m:r>
                      <a:rPr lang="en-US" sz="1800" i="1" dirty="0">
                        <a:latin typeface="Cambria Math" panose="02040503050406030204" pitchFamily="18" charset="0"/>
                      </a:rPr>
                      <m:t>h</m:t>
                    </m:r>
                  </m:oMath>
                </a14:m>
                <a:r>
                  <a:rPr lang="el-GR" sz="1800" dirty="0"/>
                  <a:t>.</a:t>
                </a:r>
              </a:p>
              <a:p>
                <a:pPr lvl="2"/>
                <a:r>
                  <a:rPr lang="el-GR" sz="1600" dirty="0"/>
                  <a:t>Α) Βρείτε την ταχύτητα της μπάλας σε ύψος </a:t>
                </a:r>
                <a14:m>
                  <m:oMath xmlns:m="http://schemas.openxmlformats.org/officeDocument/2006/math">
                    <m:r>
                      <a:rPr lang="en-US" sz="1600" i="1" dirty="0">
                        <a:latin typeface="Cambria Math" panose="02040503050406030204" pitchFamily="18" charset="0"/>
                      </a:rPr>
                      <m:t>𝑦</m:t>
                    </m:r>
                  </m:oMath>
                </a14:m>
                <a:r>
                  <a:rPr lang="en-US" sz="1600" dirty="0"/>
                  <a:t>.</a:t>
                </a:r>
                <a:r>
                  <a:rPr lang="el-GR" sz="1600" dirty="0"/>
                  <a:t> Το σύστημα θα είναι η μπάλα και η Γη.</a:t>
                </a: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5052508" cy="4596492"/>
              </a:xfrm>
              <a:blipFill rotWithShape="0">
                <a:blip r:embed="rId2"/>
                <a:stretch>
                  <a:fillRect t="-1061"/>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2412343"/>
            <a:ext cx="2609851" cy="4096556"/>
          </a:xfrm>
          <a:prstGeom prst="rect">
            <a:avLst/>
          </a:prstGeom>
        </p:spPr>
      </p:pic>
      <mc:AlternateContent xmlns:mc="http://schemas.openxmlformats.org/markup-compatibility/2006" xmlns:p14="http://schemas.microsoft.com/office/powerpoint/2010/main">
        <mc:Choice Requires="p14">
          <p:contentPart p14:bwMode="auto" r:id="rId4">
            <p14:nvContentPartPr>
              <p14:cNvPr id="6" name="Ink 5"/>
              <p14:cNvContentPartPr/>
              <p14:nvPr/>
            </p14:nvContentPartPr>
            <p14:xfrm>
              <a:off x="8195400" y="1935720"/>
              <a:ext cx="426240" cy="790920"/>
            </p14:xfrm>
          </p:contentPart>
        </mc:Choice>
        <mc:Fallback xmlns="">
          <p:pic>
            <p:nvPicPr>
              <p:cNvPr id="6" name="Ink 5"/>
              <p:cNvPicPr/>
              <p:nvPr/>
            </p:nvPicPr>
            <p:blipFill>
              <a:blip r:embed="rId7"/>
              <a:stretch>
                <a:fillRect/>
              </a:stretch>
            </p:blipFill>
            <p:spPr>
              <a:xfrm>
                <a:off x="8188920" y="1927080"/>
                <a:ext cx="442440" cy="807840"/>
              </a:xfrm>
              <a:prstGeom prst="rect">
                <a:avLst/>
              </a:prstGeom>
            </p:spPr>
          </p:pic>
        </mc:Fallback>
      </mc:AlternateContent>
    </p:spTree>
    <p:extLst>
      <p:ext uri="{BB962C8B-B14F-4D97-AF65-F5344CB8AC3E}">
        <p14:creationId xmlns:p14="http://schemas.microsoft.com/office/powerpoint/2010/main" val="26243590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5052508" cy="4596492"/>
              </a:xfrm>
            </p:spPr>
            <p:txBody>
              <a:bodyPr/>
              <a:lstStyle/>
              <a:p>
                <a:r>
                  <a:rPr lang="el-GR" b="1" u="sng" dirty="0"/>
                  <a:t>Παράδειγμα</a:t>
                </a:r>
                <a:r>
                  <a:rPr lang="en-US" b="1" u="sng" dirty="0"/>
                  <a:t> – </a:t>
                </a:r>
                <a:r>
                  <a:rPr lang="el-GR" b="1" u="sng" dirty="0"/>
                  <a:t>Λύση:</a:t>
                </a:r>
              </a:p>
              <a:p>
                <a:pPr lvl="1"/>
                <a:r>
                  <a:rPr lang="el-GR" sz="1800" dirty="0"/>
                  <a:t>Μπάλα μάζας </a:t>
                </a:r>
                <a14:m>
                  <m:oMath xmlns:m="http://schemas.openxmlformats.org/officeDocument/2006/math">
                    <m:r>
                      <a:rPr lang="en-US" sz="1800" i="1" dirty="0">
                        <a:latin typeface="Cambria Math" panose="02040503050406030204" pitchFamily="18" charset="0"/>
                      </a:rPr>
                      <m:t>𝑚</m:t>
                    </m:r>
                  </m:oMath>
                </a14:m>
                <a:r>
                  <a:rPr lang="en-US" sz="1800" dirty="0"/>
                  <a:t> </a:t>
                </a:r>
                <a:r>
                  <a:rPr lang="el-GR" sz="1800" dirty="0"/>
                  <a:t>αφήνεται από ύψος </a:t>
                </a:r>
                <a14:m>
                  <m:oMath xmlns:m="http://schemas.openxmlformats.org/officeDocument/2006/math">
                    <m:r>
                      <a:rPr lang="en-US" sz="1800" i="1" dirty="0">
                        <a:latin typeface="Cambria Math" panose="02040503050406030204" pitchFamily="18" charset="0"/>
                      </a:rPr>
                      <m:t>h</m:t>
                    </m:r>
                  </m:oMath>
                </a14:m>
                <a:r>
                  <a:rPr lang="el-GR" sz="1800" dirty="0"/>
                  <a:t>.</a:t>
                </a:r>
              </a:p>
              <a:p>
                <a:pPr lvl="2"/>
                <a:r>
                  <a:rPr lang="el-GR" sz="1600" dirty="0"/>
                  <a:t>Α) Βρείτε την ταχύτητα της μπάλας σε ύψος </a:t>
                </a:r>
                <a14:m>
                  <m:oMath xmlns:m="http://schemas.openxmlformats.org/officeDocument/2006/math">
                    <m:r>
                      <a:rPr lang="en-US" sz="1600" i="1" dirty="0">
                        <a:latin typeface="Cambria Math" panose="02040503050406030204" pitchFamily="18" charset="0"/>
                      </a:rPr>
                      <m:t>𝑦</m:t>
                    </m:r>
                  </m:oMath>
                </a14:m>
                <a:r>
                  <a:rPr lang="en-US" sz="1600" dirty="0"/>
                  <a:t>.</a:t>
                </a:r>
                <a:r>
                  <a:rPr lang="el-GR" sz="1600" dirty="0"/>
                  <a:t> Το σύστημα θα είναι η μπάλα και η Γη.</a:t>
                </a: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5052508" cy="4596492"/>
              </a:xfrm>
              <a:blipFill rotWithShape="0">
                <a:blip r:embed="rId2"/>
                <a:stretch>
                  <a:fillRect t="-1061"/>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2412343"/>
            <a:ext cx="2609851" cy="4096556"/>
          </a:xfrm>
          <a:prstGeom prst="rect">
            <a:avLst/>
          </a:prstGeom>
        </p:spPr>
      </p:pic>
    </p:spTree>
    <p:extLst>
      <p:ext uri="{BB962C8B-B14F-4D97-AF65-F5344CB8AC3E}">
        <p14:creationId xmlns:p14="http://schemas.microsoft.com/office/powerpoint/2010/main" val="7399827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Διατήρηση της Ενέργειας</a:t>
            </a:r>
          </a:p>
          <a:p>
            <a:endParaRPr lang="el-GR" dirty="0"/>
          </a:p>
          <a:p>
            <a:endParaRPr lang="el-GR" dirty="0"/>
          </a:p>
        </p:txBody>
      </p:sp>
      <p:sp>
        <p:nvSpPr>
          <p:cNvPr id="5" name="TextBox 4"/>
          <p:cNvSpPr txBox="1"/>
          <p:nvPr/>
        </p:nvSpPr>
        <p:spPr>
          <a:xfrm>
            <a:off x="152403" y="4717301"/>
            <a:ext cx="4285172" cy="7391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051"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a:t>
            </a:r>
            <a:r>
              <a:rPr kumimoji="0" lang="en-US" sz="1051"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l-GR" sz="1051"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Η μετατροπή της δυναμικής ενέργειας σε κινητική κατά την ολίσθηση ενός παιχνιδιού σε μια πλατφόρμα. Μπορούμε να αναλύσουμε τέτοιες καταστάσεις με τις τεχνικές που θα δούμε σε αυτή τη διάλεξη.</a:t>
            </a:r>
            <a:endParaRPr kumimoji="0" lang="en-US" sz="1051"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4" y="1517710"/>
            <a:ext cx="4266121" cy="3199591"/>
          </a:xfrm>
          <a:prstGeom prst="rect">
            <a:avLst/>
          </a:prstGeom>
          <a:ln>
            <a:noFill/>
          </a:ln>
          <a:effectLst>
            <a:softEdge rad="112500"/>
          </a:effectLst>
        </p:spPr>
      </p:pic>
    </p:spTree>
    <p:extLst>
      <p:ext uri="{BB962C8B-B14F-4D97-AF65-F5344CB8AC3E}">
        <p14:creationId xmlns:p14="http://schemas.microsoft.com/office/powerpoint/2010/main" val="36186349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1" y="1371601"/>
                <a:ext cx="5052508" cy="4596492"/>
              </a:xfrm>
            </p:spPr>
            <p:txBody>
              <a:bodyPr/>
              <a:lstStyle/>
              <a:p>
                <a:r>
                  <a:rPr lang="el-GR" b="1" u="sng" dirty="0"/>
                  <a:t>Παράδειγμα – Λύση:</a:t>
                </a:r>
              </a:p>
              <a:p>
                <a:pPr lvl="1"/>
                <a:r>
                  <a:rPr lang="el-GR" sz="1800" dirty="0"/>
                  <a:t>Μπάλα μάζας </a:t>
                </a:r>
                <a14:m>
                  <m:oMath xmlns:m="http://schemas.openxmlformats.org/officeDocument/2006/math">
                    <m:r>
                      <a:rPr lang="en-US" sz="1800" i="1" dirty="0">
                        <a:latin typeface="Cambria Math" panose="02040503050406030204" pitchFamily="18" charset="0"/>
                      </a:rPr>
                      <m:t>𝑚</m:t>
                    </m:r>
                  </m:oMath>
                </a14:m>
                <a:r>
                  <a:rPr lang="en-US" sz="1800" dirty="0"/>
                  <a:t> </a:t>
                </a:r>
                <a:r>
                  <a:rPr lang="el-GR" sz="1800" dirty="0"/>
                  <a:t>αφήνεται από ύψος </a:t>
                </a:r>
                <a14:m>
                  <m:oMath xmlns:m="http://schemas.openxmlformats.org/officeDocument/2006/math">
                    <m:r>
                      <a:rPr lang="en-US" sz="1800" i="1" dirty="0">
                        <a:latin typeface="Cambria Math" panose="02040503050406030204" pitchFamily="18" charset="0"/>
                      </a:rPr>
                      <m:t>h</m:t>
                    </m:r>
                  </m:oMath>
                </a14:m>
                <a:r>
                  <a:rPr lang="el-GR" sz="1800" dirty="0"/>
                  <a:t>.</a:t>
                </a:r>
              </a:p>
              <a:p>
                <a:pPr lvl="2"/>
                <a:r>
                  <a:rPr lang="en-US" sz="1600" dirty="0"/>
                  <a:t>B) </a:t>
                </a:r>
                <a:r>
                  <a:rPr lang="el-GR" sz="1600" dirty="0"/>
                  <a:t>Υπολογίστε ξανά το Α) ερώτημα θεωρώντας ως σύστημα την μπάλα.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1" y="1371601"/>
                <a:ext cx="5052508" cy="4596492"/>
              </a:xfrm>
              <a:blipFill rotWithShape="0">
                <a:blip r:embed="rId2"/>
                <a:stretch>
                  <a:fillRect t="-1061"/>
                </a:stretch>
              </a:blipFill>
            </p:spPr>
            <p:txBody>
              <a:bodyPr/>
              <a:lstStyle/>
              <a:p>
                <a:r>
                  <a:rPr lang="el-GR">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1" y="2412343"/>
            <a:ext cx="2609851" cy="4096556"/>
          </a:xfrm>
          <a:prstGeom prst="rect">
            <a:avLst/>
          </a:prstGeom>
        </p:spPr>
      </p:pic>
    </p:spTree>
    <p:extLst>
      <p:ext uri="{BB962C8B-B14F-4D97-AF65-F5344CB8AC3E}">
        <p14:creationId xmlns:p14="http://schemas.microsoft.com/office/powerpoint/2010/main" val="40268908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56763"/>
          <a:stretch/>
        </p:blipFill>
        <p:spPr>
          <a:xfrm>
            <a:off x="5715000" y="1524000"/>
            <a:ext cx="2957962" cy="187796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4976650" cy="5105250"/>
              </a:xfrm>
            </p:spPr>
            <p:txBody>
              <a:bodyPr>
                <a:normAutofit/>
              </a:bodyPr>
              <a:lstStyle/>
              <a:p>
                <a:r>
                  <a:rPr lang="el-GR" b="1" u="sng" dirty="0"/>
                  <a:t>Παράδειγμα</a:t>
                </a:r>
                <a:r>
                  <a:rPr lang="el-GR" b="1" dirty="0"/>
                  <a:t>:</a:t>
                </a:r>
              </a:p>
              <a:p>
                <a:pPr lvl="1"/>
                <a:r>
                  <a:rPr lang="el-GR" dirty="0"/>
                  <a:t>Ένα σώμα μάζας </a:t>
                </a:r>
                <a14:m>
                  <m:oMath xmlns:m="http://schemas.openxmlformats.org/officeDocument/2006/math">
                    <m:r>
                      <a:rPr lang="el-GR" i="1" dirty="0" smtClean="0">
                        <a:latin typeface="Cambria Math" panose="02040503050406030204" pitchFamily="18" charset="0"/>
                      </a:rPr>
                      <m:t>6 </m:t>
                    </m:r>
                    <m:r>
                      <m:rPr>
                        <m:sty m:val="p"/>
                      </m:rPr>
                      <a:rPr lang="en-US" i="0" dirty="0" smtClean="0">
                        <a:latin typeface="Cambria Math" panose="02040503050406030204" pitchFamily="18" charset="0"/>
                      </a:rPr>
                      <m:t>kg</m:t>
                    </m:r>
                    <m:r>
                      <a:rPr lang="en-US" i="1" dirty="0" smtClean="0">
                        <a:latin typeface="Cambria Math" panose="02040503050406030204" pitchFamily="18" charset="0"/>
                      </a:rPr>
                      <m:t> </m:t>
                    </m:r>
                  </m:oMath>
                </a14:m>
                <a:r>
                  <a:rPr lang="el-GR"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i="1" dirty="0" smtClean="0">
                        <a:latin typeface="Cambria Math" panose="02040503050406030204" pitchFamily="18" charset="0"/>
                      </a:rPr>
                      <m:t>12 </m:t>
                    </m:r>
                    <m:r>
                      <m:rPr>
                        <m:sty m:val="p"/>
                      </m:rPr>
                      <a:rPr lang="el-GR" i="0" dirty="0" smtClean="0">
                        <a:latin typeface="Cambria Math" panose="02040503050406030204" pitchFamily="18" charset="0"/>
                      </a:rPr>
                      <m:t>Ν</m:t>
                    </m:r>
                  </m:oMath>
                </a14:m>
                <a:r>
                  <a:rPr lang="el-GR" dirty="0"/>
                  <a:t>.</a:t>
                </a:r>
                <a:r>
                  <a:rPr lang="en-US" dirty="0"/>
                  <a:t> </a:t>
                </a:r>
                <a:r>
                  <a:rPr lang="el-GR" dirty="0"/>
                  <a:t>Βρείτε την ταχύτητα του σώματος όταν αυτό μετατοπιστεί κατά </a:t>
                </a:r>
                <a14:m>
                  <m:oMath xmlns:m="http://schemas.openxmlformats.org/officeDocument/2006/math">
                    <m:r>
                      <a:rPr lang="el-GR" i="1" dirty="0" smtClean="0">
                        <a:latin typeface="Cambria Math" panose="02040503050406030204" pitchFamily="18" charset="0"/>
                      </a:rPr>
                      <m:t>3</m:t>
                    </m:r>
                    <m:r>
                      <a:rPr lang="en-US" i="1" dirty="0" smtClean="0">
                        <a:latin typeface="Cambria Math" panose="02040503050406030204" pitchFamily="18" charset="0"/>
                      </a:rPr>
                      <m:t> </m:t>
                    </m:r>
                    <m:r>
                      <m:rPr>
                        <m:sty m:val="p"/>
                      </m:rPr>
                      <a:rPr lang="en-US" i="0" dirty="0" smtClean="0">
                        <a:latin typeface="Cambria Math" panose="02040503050406030204" pitchFamily="18" charset="0"/>
                      </a:rPr>
                      <m:t>m</m:t>
                    </m:r>
                  </m:oMath>
                </a14:m>
                <a:r>
                  <a:rPr lang="en-US" dirty="0"/>
                  <a:t>, </a:t>
                </a:r>
                <a:r>
                  <a:rPr lang="el-GR" dirty="0"/>
                  <a:t>εάν η επιφάνεια επαφής έχει συντελεστή τριβής ολίσθησης </a:t>
                </a:r>
                <a14:m>
                  <m:oMath xmlns:m="http://schemas.openxmlformats.org/officeDocument/2006/math">
                    <m:r>
                      <a:rPr lang="el-GR" i="1" dirty="0" smtClean="0">
                        <a:latin typeface="Cambria Math" panose="02040503050406030204" pitchFamily="18" charset="0"/>
                      </a:rPr>
                      <m:t>0.15</m:t>
                    </m:r>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4976650" cy="5105250"/>
              </a:xfrm>
              <a:blipFill>
                <a:blip r:embed="rId3"/>
                <a:stretch>
                  <a:fillRect t="-956" r="-1346"/>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438600" y="790560"/>
              <a:ext cx="2225160" cy="639000"/>
            </p14:xfrm>
          </p:contentPart>
        </mc:Choice>
        <mc:Fallback xmlns="">
          <p:pic>
            <p:nvPicPr>
              <p:cNvPr id="5" name="Ink 4"/>
              <p:cNvPicPr/>
              <p:nvPr/>
            </p:nvPicPr>
            <p:blipFill>
              <a:blip r:embed="rId5"/>
              <a:stretch>
                <a:fillRect/>
              </a:stretch>
            </p:blipFill>
            <p:spPr>
              <a:xfrm>
                <a:off x="6434640" y="781560"/>
                <a:ext cx="2238120" cy="656640"/>
              </a:xfrm>
              <a:prstGeom prst="rect">
                <a:avLst/>
              </a:prstGeom>
            </p:spPr>
          </p:pic>
        </mc:Fallback>
      </mc:AlternateContent>
    </p:spTree>
    <p:extLst>
      <p:ext uri="{BB962C8B-B14F-4D97-AF65-F5344CB8AC3E}">
        <p14:creationId xmlns:p14="http://schemas.microsoft.com/office/powerpoint/2010/main" val="602958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777" y="1012953"/>
            <a:ext cx="2957962" cy="217795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129050" cy="4153348"/>
              </a:xfrm>
            </p:spPr>
            <p:txBody>
              <a:bodyPr>
                <a:normAutofit/>
              </a:bodyPr>
              <a:lstStyle/>
              <a:p>
                <a:r>
                  <a:rPr lang="el-GR" b="1" u="sng" dirty="0"/>
                  <a:t>Παράδειγμα – Λύση:</a:t>
                </a:r>
              </a:p>
              <a:p>
                <a:pPr lvl="1"/>
                <a:r>
                  <a:rPr lang="el-GR" sz="1600" dirty="0"/>
                  <a:t>Ένα σώμα μάζας </a:t>
                </a:r>
                <a14:m>
                  <m:oMath xmlns:m="http://schemas.openxmlformats.org/officeDocument/2006/math">
                    <m:r>
                      <a:rPr lang="el-GR" sz="1600" i="1" dirty="0" smtClean="0">
                        <a:latin typeface="Cambria Math" panose="02040503050406030204" pitchFamily="18" charset="0"/>
                      </a:rPr>
                      <m:t>6</m:t>
                    </m:r>
                  </m:oMath>
                </a14:m>
                <a:r>
                  <a:rPr lang="el-GR" sz="1600" dirty="0"/>
                  <a:t> </a:t>
                </a:r>
                <a:r>
                  <a:rPr lang="en-US" sz="1600" dirty="0"/>
                  <a:t>kg </a:t>
                </a:r>
                <a:r>
                  <a:rPr lang="el-GR" sz="1600"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sz="1600" i="1" dirty="0" smtClean="0">
                        <a:latin typeface="Cambria Math" panose="02040503050406030204" pitchFamily="18" charset="0"/>
                      </a:rPr>
                      <m:t>12</m:t>
                    </m:r>
                  </m:oMath>
                </a14:m>
                <a:r>
                  <a:rPr lang="el-GR" sz="1600" dirty="0"/>
                  <a:t> Ν.</a:t>
                </a:r>
              </a:p>
              <a:p>
                <a:pPr marL="685783" lvl="2" indent="0">
                  <a:buNone/>
                </a:pPr>
                <a:r>
                  <a:rPr lang="el-GR" sz="1400" dirty="0"/>
                  <a:t>Βρείτε την ταχύτητα του σώματος όταν αυτό μετατοπιστεί κατά </a:t>
                </a:r>
                <a14:m>
                  <m:oMath xmlns:m="http://schemas.openxmlformats.org/officeDocument/2006/math">
                    <m:r>
                      <a:rPr lang="el-GR" sz="1400" i="1" dirty="0" smtClean="0">
                        <a:latin typeface="Cambria Math" panose="02040503050406030204" pitchFamily="18" charset="0"/>
                      </a:rPr>
                      <m:t>3</m:t>
                    </m:r>
                  </m:oMath>
                </a14:m>
                <a:r>
                  <a:rPr lang="en-US" sz="1400" dirty="0"/>
                  <a:t> m, </a:t>
                </a:r>
                <a:r>
                  <a:rPr lang="el-GR" sz="1400" dirty="0"/>
                  <a:t>εάν η επιφάνεια επαφής έχει συντελεστή τριβής ολίσθησης </a:t>
                </a:r>
                <a14:m>
                  <m:oMath xmlns:m="http://schemas.openxmlformats.org/officeDocument/2006/math">
                    <m:r>
                      <a:rPr lang="el-GR" sz="1400" i="1" dirty="0" smtClean="0">
                        <a:latin typeface="Cambria Math" panose="02040503050406030204" pitchFamily="18" charset="0"/>
                      </a:rPr>
                      <m:t>0.15</m:t>
                    </m:r>
                  </m:oMath>
                </a14:m>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129050" cy="4153348"/>
              </a:xfrm>
              <a:blipFill>
                <a:blip r:embed="rId3"/>
                <a:stretch>
                  <a:fillRect t="-1175" r="-238"/>
                </a:stretch>
              </a:blipFill>
            </p:spPr>
            <p:txBody>
              <a:bodyPr/>
              <a:lstStyle/>
              <a:p>
                <a:r>
                  <a:rPr lang="en-US">
                    <a:noFill/>
                  </a:rPr>
                  <a:t> </a:t>
                </a:r>
              </a:p>
            </p:txBody>
          </p:sp>
        </mc:Fallback>
      </mc:AlternateContent>
    </p:spTree>
    <p:extLst>
      <p:ext uri="{BB962C8B-B14F-4D97-AF65-F5344CB8AC3E}">
        <p14:creationId xmlns:p14="http://schemas.microsoft.com/office/powerpoint/2010/main" val="885549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777" y="1012953"/>
            <a:ext cx="2957962" cy="217795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129050" cy="4153348"/>
              </a:xfrm>
            </p:spPr>
            <p:txBody>
              <a:bodyPr>
                <a:normAutofit/>
              </a:bodyPr>
              <a:lstStyle/>
              <a:p>
                <a:r>
                  <a:rPr lang="el-GR" b="1" u="sng" dirty="0"/>
                  <a:t>Παράδειγμα – Λύση:</a:t>
                </a:r>
              </a:p>
              <a:p>
                <a:pPr lvl="1"/>
                <a:r>
                  <a:rPr lang="el-GR" sz="1600" dirty="0"/>
                  <a:t>Ένα σώμα μάζας </a:t>
                </a:r>
                <a14:m>
                  <m:oMath xmlns:m="http://schemas.openxmlformats.org/officeDocument/2006/math">
                    <m:r>
                      <a:rPr lang="el-GR" sz="1600" i="1" dirty="0" smtClean="0">
                        <a:latin typeface="Cambria Math" panose="02040503050406030204" pitchFamily="18" charset="0"/>
                      </a:rPr>
                      <m:t>6</m:t>
                    </m:r>
                  </m:oMath>
                </a14:m>
                <a:r>
                  <a:rPr lang="el-GR" sz="1600" dirty="0"/>
                  <a:t> </a:t>
                </a:r>
                <a:r>
                  <a:rPr lang="en-US" sz="1600" dirty="0"/>
                  <a:t>kg </a:t>
                </a:r>
                <a:r>
                  <a:rPr lang="el-GR" sz="1600"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sz="1600" i="1" dirty="0" smtClean="0">
                        <a:latin typeface="Cambria Math" panose="02040503050406030204" pitchFamily="18" charset="0"/>
                      </a:rPr>
                      <m:t>12</m:t>
                    </m:r>
                  </m:oMath>
                </a14:m>
                <a:r>
                  <a:rPr lang="el-GR" sz="1600" dirty="0"/>
                  <a:t> Ν.</a:t>
                </a:r>
              </a:p>
              <a:p>
                <a:pPr marL="685783" lvl="2" indent="0">
                  <a:buNone/>
                </a:pPr>
                <a:r>
                  <a:rPr lang="el-GR" sz="1400" dirty="0"/>
                  <a:t>Βρείτε την ταχύτητα του σώματος όταν αυτό μετατοπιστεί κατά </a:t>
                </a:r>
                <a14:m>
                  <m:oMath xmlns:m="http://schemas.openxmlformats.org/officeDocument/2006/math">
                    <m:r>
                      <a:rPr lang="el-GR" sz="1400" i="1" dirty="0" smtClean="0">
                        <a:latin typeface="Cambria Math" panose="02040503050406030204" pitchFamily="18" charset="0"/>
                      </a:rPr>
                      <m:t>3</m:t>
                    </m:r>
                  </m:oMath>
                </a14:m>
                <a:r>
                  <a:rPr lang="en-US" sz="1400" dirty="0"/>
                  <a:t> m, </a:t>
                </a:r>
                <a:r>
                  <a:rPr lang="el-GR" sz="1400" dirty="0"/>
                  <a:t>εάν η επιφάνεια επαφής έχει συντελεστή τριβής ολίσθησης </a:t>
                </a:r>
                <a14:m>
                  <m:oMath xmlns:m="http://schemas.openxmlformats.org/officeDocument/2006/math">
                    <m:r>
                      <a:rPr lang="el-GR" sz="1400" i="1" dirty="0" smtClean="0">
                        <a:latin typeface="Cambria Math" panose="02040503050406030204" pitchFamily="18" charset="0"/>
                      </a:rPr>
                      <m:t>0.15</m:t>
                    </m:r>
                  </m:oMath>
                </a14:m>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129050" cy="4153348"/>
              </a:xfrm>
              <a:blipFill rotWithShape="0">
                <a:blip r:embed="rId3"/>
                <a:stretch>
                  <a:fillRect t="-1175" r="-238"/>
                </a:stretch>
              </a:blipFill>
            </p:spPr>
            <p:txBody>
              <a:bodyPr/>
              <a:lstStyle/>
              <a:p>
                <a:r>
                  <a:rPr lang="el-GR">
                    <a:noFill/>
                  </a:rPr>
                  <a:t> </a:t>
                </a:r>
              </a:p>
            </p:txBody>
          </p:sp>
        </mc:Fallback>
      </mc:AlternateContent>
      <p:sp>
        <p:nvSpPr>
          <p:cNvPr id="6" name="Horizontal Scroll 5"/>
          <p:cNvSpPr/>
          <p:nvPr/>
        </p:nvSpPr>
        <p:spPr>
          <a:xfrm>
            <a:off x="4480560" y="5721791"/>
            <a:ext cx="4127751" cy="755690"/>
          </a:xfrm>
          <a:prstGeom prst="horizontalScroll">
            <a:avLst>
              <a:gd name="adj" fmla="val 10104"/>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solidFill>
                  <a:prstClr val="black"/>
                </a:solidFill>
                <a:latin typeface="Calibri" panose="020F0502020204030204"/>
              </a:rPr>
              <a:t>Δείτε την επόμενη λύση αν </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θεωρήσουμε ως σύστημα το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{σώμα, οριζόντια επιφάνεια}</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6779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777" y="1012953"/>
            <a:ext cx="2957962" cy="217795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129050" cy="4153348"/>
              </a:xfrm>
            </p:spPr>
            <p:txBody>
              <a:bodyPr>
                <a:normAutofit/>
              </a:bodyPr>
              <a:lstStyle/>
              <a:p>
                <a:r>
                  <a:rPr lang="el-GR" b="1" u="sng" dirty="0"/>
                  <a:t>Παράδειγμα – Λύση:</a:t>
                </a:r>
              </a:p>
              <a:p>
                <a:pPr lvl="1"/>
                <a:r>
                  <a:rPr lang="el-GR" sz="1600" dirty="0"/>
                  <a:t>Ένα σώμα μάζας </a:t>
                </a:r>
                <a14:m>
                  <m:oMath xmlns:m="http://schemas.openxmlformats.org/officeDocument/2006/math">
                    <m:r>
                      <a:rPr lang="el-GR" sz="1600" i="1" dirty="0" smtClean="0">
                        <a:latin typeface="Cambria Math" panose="02040503050406030204" pitchFamily="18" charset="0"/>
                      </a:rPr>
                      <m:t>6</m:t>
                    </m:r>
                  </m:oMath>
                </a14:m>
                <a:r>
                  <a:rPr lang="el-GR" sz="1600" dirty="0"/>
                  <a:t> </a:t>
                </a:r>
                <a:r>
                  <a:rPr lang="en-US" sz="1600" dirty="0"/>
                  <a:t>kg </a:t>
                </a:r>
                <a:r>
                  <a:rPr lang="el-GR" sz="1600"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sz="1600" i="1" dirty="0" smtClean="0">
                        <a:latin typeface="Cambria Math" panose="02040503050406030204" pitchFamily="18" charset="0"/>
                      </a:rPr>
                      <m:t>12</m:t>
                    </m:r>
                  </m:oMath>
                </a14:m>
                <a:r>
                  <a:rPr lang="el-GR" sz="1600" dirty="0"/>
                  <a:t> Ν.</a:t>
                </a:r>
              </a:p>
              <a:p>
                <a:pPr marL="685783" lvl="2" indent="0">
                  <a:buNone/>
                </a:pPr>
                <a:r>
                  <a:rPr lang="el-GR" sz="1400" dirty="0"/>
                  <a:t>Βρείτε την ταχύτητα του σώματος όταν αυτό μετατοπιστεί κατά </a:t>
                </a:r>
                <a14:m>
                  <m:oMath xmlns:m="http://schemas.openxmlformats.org/officeDocument/2006/math">
                    <m:r>
                      <a:rPr lang="el-GR" sz="1400" i="1" dirty="0" smtClean="0">
                        <a:latin typeface="Cambria Math" panose="02040503050406030204" pitchFamily="18" charset="0"/>
                      </a:rPr>
                      <m:t>3</m:t>
                    </m:r>
                  </m:oMath>
                </a14:m>
                <a:r>
                  <a:rPr lang="en-US" sz="1400" dirty="0"/>
                  <a:t> m, </a:t>
                </a:r>
                <a:r>
                  <a:rPr lang="el-GR" sz="1400" dirty="0"/>
                  <a:t>εάν η επιφάνεια επαφής έχει συντελεστή τριβής ολίσθησης </a:t>
                </a:r>
                <a14:m>
                  <m:oMath xmlns:m="http://schemas.openxmlformats.org/officeDocument/2006/math">
                    <m:r>
                      <a:rPr lang="el-GR" sz="1400" i="1" dirty="0" smtClean="0">
                        <a:latin typeface="Cambria Math" panose="02040503050406030204" pitchFamily="18" charset="0"/>
                      </a:rPr>
                      <m:t>0.15</m:t>
                    </m:r>
                  </m:oMath>
                </a14:m>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129050" cy="4153348"/>
              </a:xfrm>
              <a:blipFill rotWithShape="0">
                <a:blip r:embed="rId3"/>
                <a:stretch>
                  <a:fillRect t="-1175" r="-238"/>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559080" y="737640"/>
              <a:ext cx="8058960" cy="5445000"/>
            </p14:xfrm>
          </p:contentPart>
        </mc:Choice>
        <mc:Fallback xmlns="">
          <p:pic>
            <p:nvPicPr>
              <p:cNvPr id="7" name="Ink 6"/>
              <p:cNvPicPr/>
              <p:nvPr/>
            </p:nvPicPr>
            <p:blipFill>
              <a:blip r:embed="rId5"/>
              <a:stretch>
                <a:fillRect/>
              </a:stretch>
            </p:blipFill>
            <p:spPr>
              <a:xfrm>
                <a:off x="552600" y="730440"/>
                <a:ext cx="8075160" cy="5462280"/>
              </a:xfrm>
              <a:prstGeom prst="rect">
                <a:avLst/>
              </a:prstGeom>
            </p:spPr>
          </p:pic>
        </mc:Fallback>
      </mc:AlternateContent>
    </p:spTree>
    <p:extLst>
      <p:ext uri="{BB962C8B-B14F-4D97-AF65-F5344CB8AC3E}">
        <p14:creationId xmlns:p14="http://schemas.microsoft.com/office/powerpoint/2010/main" val="5529963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777" y="1012953"/>
            <a:ext cx="2957962" cy="217795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129050" cy="4153348"/>
              </a:xfrm>
            </p:spPr>
            <p:txBody>
              <a:bodyPr>
                <a:normAutofit/>
              </a:bodyPr>
              <a:lstStyle/>
              <a:p>
                <a:r>
                  <a:rPr lang="el-GR" b="1" u="sng" dirty="0"/>
                  <a:t>Παράδειγμα – Λύση:</a:t>
                </a:r>
              </a:p>
              <a:p>
                <a:pPr lvl="1"/>
                <a:r>
                  <a:rPr lang="el-GR" sz="1600" dirty="0"/>
                  <a:t>Ένα σώμα μάζας </a:t>
                </a:r>
                <a14:m>
                  <m:oMath xmlns:m="http://schemas.openxmlformats.org/officeDocument/2006/math">
                    <m:r>
                      <a:rPr lang="el-GR" sz="1600" i="1" dirty="0" smtClean="0">
                        <a:latin typeface="Cambria Math" panose="02040503050406030204" pitchFamily="18" charset="0"/>
                      </a:rPr>
                      <m:t>6</m:t>
                    </m:r>
                  </m:oMath>
                </a14:m>
                <a:r>
                  <a:rPr lang="el-GR" sz="1600" dirty="0"/>
                  <a:t> </a:t>
                </a:r>
                <a:r>
                  <a:rPr lang="en-US" sz="1600" dirty="0"/>
                  <a:t>kg </a:t>
                </a:r>
                <a:r>
                  <a:rPr lang="el-GR" sz="1600"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sz="1600" i="1" dirty="0" smtClean="0">
                        <a:latin typeface="Cambria Math" panose="02040503050406030204" pitchFamily="18" charset="0"/>
                      </a:rPr>
                      <m:t>12</m:t>
                    </m:r>
                  </m:oMath>
                </a14:m>
                <a:r>
                  <a:rPr lang="el-GR" sz="1600" dirty="0"/>
                  <a:t> Ν.</a:t>
                </a:r>
              </a:p>
              <a:p>
                <a:pPr marL="685783" lvl="2" indent="0">
                  <a:buNone/>
                </a:pPr>
                <a:r>
                  <a:rPr lang="el-GR" sz="1400" dirty="0"/>
                  <a:t>Βρείτε την ταχύτητα του σώματος όταν αυτό μετατοπιστεί κατά </a:t>
                </a:r>
                <a14:m>
                  <m:oMath xmlns:m="http://schemas.openxmlformats.org/officeDocument/2006/math">
                    <m:r>
                      <a:rPr lang="el-GR" sz="1400" i="1" dirty="0" smtClean="0">
                        <a:latin typeface="Cambria Math" panose="02040503050406030204" pitchFamily="18" charset="0"/>
                      </a:rPr>
                      <m:t>3</m:t>
                    </m:r>
                  </m:oMath>
                </a14:m>
                <a:r>
                  <a:rPr lang="en-US" sz="1400" dirty="0"/>
                  <a:t> m, </a:t>
                </a:r>
                <a:r>
                  <a:rPr lang="el-GR" sz="1400" dirty="0"/>
                  <a:t>εάν η επιφάνεια επαφής έχει συντελεστή τριβής ολίσθησης </a:t>
                </a:r>
                <a14:m>
                  <m:oMath xmlns:m="http://schemas.openxmlformats.org/officeDocument/2006/math">
                    <m:r>
                      <a:rPr lang="el-GR" sz="1400" i="1" dirty="0" smtClean="0">
                        <a:latin typeface="Cambria Math" panose="02040503050406030204" pitchFamily="18" charset="0"/>
                      </a:rPr>
                      <m:t>0.15</m:t>
                    </m:r>
                  </m:oMath>
                </a14:m>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129050" cy="4153348"/>
              </a:xfrm>
              <a:blipFill rotWithShape="0">
                <a:blip r:embed="rId3"/>
                <a:stretch>
                  <a:fillRect t="-1175" r="-238"/>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603720" y="3287520"/>
              <a:ext cx="7933680" cy="3104640"/>
            </p14:xfrm>
          </p:contentPart>
        </mc:Choice>
        <mc:Fallback xmlns="">
          <p:pic>
            <p:nvPicPr>
              <p:cNvPr id="5" name="Ink 4"/>
              <p:cNvPicPr/>
              <p:nvPr/>
            </p:nvPicPr>
            <p:blipFill>
              <a:blip r:embed="rId5"/>
              <a:stretch>
                <a:fillRect/>
              </a:stretch>
            </p:blipFill>
            <p:spPr>
              <a:xfrm>
                <a:off x="598680" y="3280680"/>
                <a:ext cx="7947360" cy="3119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6498720" y="714600"/>
              <a:ext cx="2102400" cy="2106360"/>
            </p14:xfrm>
          </p:contentPart>
        </mc:Choice>
        <mc:Fallback xmlns="">
          <p:pic>
            <p:nvPicPr>
              <p:cNvPr id="6" name="Ink 5"/>
              <p:cNvPicPr/>
              <p:nvPr/>
            </p:nvPicPr>
            <p:blipFill>
              <a:blip r:embed="rId7"/>
              <a:stretch>
                <a:fillRect/>
              </a:stretch>
            </p:blipFill>
            <p:spPr>
              <a:xfrm>
                <a:off x="6495480" y="708480"/>
                <a:ext cx="2114640" cy="2122200"/>
              </a:xfrm>
              <a:prstGeom prst="rect">
                <a:avLst/>
              </a:prstGeom>
            </p:spPr>
          </p:pic>
        </mc:Fallback>
      </mc:AlternateContent>
    </p:spTree>
    <p:extLst>
      <p:ext uri="{BB962C8B-B14F-4D97-AF65-F5344CB8AC3E}">
        <p14:creationId xmlns:p14="http://schemas.microsoft.com/office/powerpoint/2010/main" val="35196504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2777" y="1012953"/>
            <a:ext cx="2957962" cy="2177951"/>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5129050" cy="4153348"/>
              </a:xfrm>
            </p:spPr>
            <p:txBody>
              <a:bodyPr>
                <a:normAutofit/>
              </a:bodyPr>
              <a:lstStyle/>
              <a:p>
                <a:r>
                  <a:rPr lang="el-GR" b="1" u="sng" dirty="0"/>
                  <a:t>Παράδειγμα – Λύση:</a:t>
                </a:r>
              </a:p>
              <a:p>
                <a:pPr lvl="1"/>
                <a:r>
                  <a:rPr lang="el-GR" sz="1600" dirty="0"/>
                  <a:t>Ένα σώμα μάζας </a:t>
                </a:r>
                <a14:m>
                  <m:oMath xmlns:m="http://schemas.openxmlformats.org/officeDocument/2006/math">
                    <m:r>
                      <a:rPr lang="el-GR" sz="1600" i="1" dirty="0" smtClean="0">
                        <a:latin typeface="Cambria Math" panose="02040503050406030204" pitchFamily="18" charset="0"/>
                      </a:rPr>
                      <m:t>6</m:t>
                    </m:r>
                  </m:oMath>
                </a14:m>
                <a:r>
                  <a:rPr lang="el-GR" sz="1600" dirty="0"/>
                  <a:t> </a:t>
                </a:r>
                <a:r>
                  <a:rPr lang="en-US" sz="1600" dirty="0"/>
                  <a:t>kg </a:t>
                </a:r>
                <a:r>
                  <a:rPr lang="el-GR" sz="1600" dirty="0"/>
                  <a:t>σε αρχική ηρεμία κινείται προς τα δεξιά επάνω σε μια οριζόντια επιφάνεια λόγω σταθερής οριζόντιας δύναμης </a:t>
                </a:r>
                <a14:m>
                  <m:oMath xmlns:m="http://schemas.openxmlformats.org/officeDocument/2006/math">
                    <m:r>
                      <a:rPr lang="el-GR" sz="1600" i="1" dirty="0" smtClean="0">
                        <a:latin typeface="Cambria Math" panose="02040503050406030204" pitchFamily="18" charset="0"/>
                      </a:rPr>
                      <m:t>12</m:t>
                    </m:r>
                  </m:oMath>
                </a14:m>
                <a:r>
                  <a:rPr lang="el-GR" sz="1600" dirty="0"/>
                  <a:t> Ν.</a:t>
                </a:r>
              </a:p>
              <a:p>
                <a:pPr marL="685783" lvl="2" indent="0">
                  <a:buNone/>
                </a:pPr>
                <a:r>
                  <a:rPr lang="el-GR" sz="1400" dirty="0"/>
                  <a:t>Βρείτε την ταχύτητα του σώματος όταν αυτό μετατοπιστεί κατά </a:t>
                </a:r>
                <a14:m>
                  <m:oMath xmlns:m="http://schemas.openxmlformats.org/officeDocument/2006/math">
                    <m:r>
                      <a:rPr lang="el-GR" sz="1400" i="1" dirty="0" smtClean="0">
                        <a:latin typeface="Cambria Math" panose="02040503050406030204" pitchFamily="18" charset="0"/>
                      </a:rPr>
                      <m:t>3</m:t>
                    </m:r>
                  </m:oMath>
                </a14:m>
                <a:r>
                  <a:rPr lang="en-US" sz="1400" dirty="0"/>
                  <a:t> m, </a:t>
                </a:r>
                <a:r>
                  <a:rPr lang="el-GR" sz="1400" dirty="0"/>
                  <a:t>εάν η επιφάνεια επαφής έχει συντελεστή τριβής ολίσθησης </a:t>
                </a:r>
                <a14:m>
                  <m:oMath xmlns:m="http://schemas.openxmlformats.org/officeDocument/2006/math">
                    <m:r>
                      <a:rPr lang="el-GR" sz="1400" i="1" dirty="0" smtClean="0">
                        <a:latin typeface="Cambria Math" panose="02040503050406030204" pitchFamily="18" charset="0"/>
                      </a:rPr>
                      <m:t>0.15</m:t>
                    </m:r>
                  </m:oMath>
                </a14:m>
                <a:endParaRPr lang="el-GR" sz="1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5129050" cy="4153348"/>
              </a:xfrm>
              <a:blipFill rotWithShape="0">
                <a:blip r:embed="rId3"/>
                <a:stretch>
                  <a:fillRect t="-1175" r="-238"/>
                </a:stretch>
              </a:blipFill>
            </p:spPr>
            <p:txBody>
              <a:bodyPr/>
              <a:lstStyle/>
              <a:p>
                <a:r>
                  <a:rPr lang="el-GR">
                    <a:noFill/>
                  </a:rPr>
                  <a:t> </a:t>
                </a:r>
              </a:p>
            </p:txBody>
          </p:sp>
        </mc:Fallback>
      </mc:AlternateContent>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587880" y="739080"/>
              <a:ext cx="7853400" cy="5645880"/>
            </p14:xfrm>
          </p:contentPart>
        </mc:Choice>
        <mc:Fallback xmlns="">
          <p:pic>
            <p:nvPicPr>
              <p:cNvPr id="5" name="Ink 4"/>
              <p:cNvPicPr/>
              <p:nvPr/>
            </p:nvPicPr>
            <p:blipFill>
              <a:blip r:embed="rId5"/>
              <a:stretch>
                <a:fillRect/>
              </a:stretch>
            </p:blipFill>
            <p:spPr>
              <a:xfrm>
                <a:off x="579600" y="731880"/>
                <a:ext cx="7873920" cy="5662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p14:cNvContentPartPr/>
              <p14:nvPr/>
            </p14:nvContentPartPr>
            <p14:xfrm>
              <a:off x="4000680" y="3979080"/>
              <a:ext cx="2343600" cy="552240"/>
            </p14:xfrm>
          </p:contentPart>
        </mc:Choice>
        <mc:Fallback xmlns="">
          <p:pic>
            <p:nvPicPr>
              <p:cNvPr id="6" name="Ink 5"/>
              <p:cNvPicPr/>
              <p:nvPr/>
            </p:nvPicPr>
            <p:blipFill>
              <a:blip r:embed="rId7"/>
              <a:stretch>
                <a:fillRect/>
              </a:stretch>
            </p:blipFill>
            <p:spPr>
              <a:xfrm>
                <a:off x="3990240" y="3970080"/>
                <a:ext cx="2360520" cy="570240"/>
              </a:xfrm>
              <a:prstGeom prst="rect">
                <a:avLst/>
              </a:prstGeom>
            </p:spPr>
          </p:pic>
        </mc:Fallback>
      </mc:AlternateContent>
    </p:spTree>
    <p:extLst>
      <p:ext uri="{BB962C8B-B14F-4D97-AF65-F5344CB8AC3E}">
        <p14:creationId xmlns:p14="http://schemas.microsoft.com/office/powerpoint/2010/main" val="38556890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1" name="Group 20"/>
          <p:cNvGrpSpPr/>
          <p:nvPr/>
        </p:nvGrpSpPr>
        <p:grpSpPr>
          <a:xfrm>
            <a:off x="4641455" y="1633814"/>
            <a:ext cx="3779520" cy="3301406"/>
            <a:chOff x="4643120" y="1290914"/>
            <a:chExt cx="3779520" cy="3301406"/>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5114"/>
            <a:stretch/>
          </p:blipFill>
          <p:spPr>
            <a:xfrm rot="19269992">
              <a:off x="4643120" y="1290914"/>
              <a:ext cx="3603830" cy="2373199"/>
            </a:xfrm>
            <a:prstGeom prst="rect">
              <a:avLst/>
            </a:prstGeom>
          </p:spPr>
        </p:pic>
        <mc:AlternateContent xmlns:mc="http://schemas.openxmlformats.org/markup-compatibility/2006" xmlns:a14="http://schemas.microsoft.com/office/drawing/2010/main">
          <mc:Choice Requires="a14">
            <p:sp>
              <p:nvSpPr>
                <p:cNvPr id="10" name="TextBox 9"/>
                <p:cNvSpPr txBox="1"/>
                <p:nvPr/>
              </p:nvSpPr>
              <p:spPr>
                <a:xfrm>
                  <a:off x="6992932" y="2802728"/>
                  <a:ext cx="530908" cy="59262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sz="2400" b="0" i="1" dirty="0" smtClean="0">
                            <a:latin typeface="Cambria Math" panose="02040503050406030204" pitchFamily="18" charset="0"/>
                          </a:rPr>
                          <m:t>𝜃</m:t>
                        </m:r>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6992932" y="2802728"/>
                  <a:ext cx="530908" cy="592622"/>
                </a:xfrm>
                <a:prstGeom prst="rect">
                  <a:avLst/>
                </a:prstGeom>
                <a:blipFill>
                  <a:blip r:embed="rId3"/>
                  <a:stretch>
                    <a:fillRect/>
                  </a:stretch>
                </a:blipFill>
              </p:spPr>
              <p:txBody>
                <a:bodyPr/>
                <a:lstStyle/>
                <a:p>
                  <a:r>
                    <a:rPr lang="en-US">
                      <a:noFill/>
                    </a:rPr>
                    <a:t> </a:t>
                  </a:r>
                </a:p>
              </p:txBody>
            </p:sp>
          </mc:Fallback>
        </mc:AlternateContent>
        <p:sp>
          <p:nvSpPr>
            <p:cNvPr id="9" name="Arc 8"/>
            <p:cNvSpPr/>
            <p:nvPr/>
          </p:nvSpPr>
          <p:spPr>
            <a:xfrm>
              <a:off x="6011790" y="2802728"/>
              <a:ext cx="1135872" cy="1789592"/>
            </a:xfrm>
            <a:prstGeom prst="arc">
              <a:avLst>
                <a:gd name="adj1" fmla="val 16200000"/>
                <a:gd name="adj2" fmla="val 21331489"/>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p:cNvSpPr txBox="1"/>
                <p:nvPr/>
              </p:nvSpPr>
              <p:spPr>
                <a:xfrm rot="19206545">
                  <a:off x="6525170" y="3225840"/>
                  <a:ext cx="440248" cy="500393"/>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BS" b="0" i="1" smtClean="0">
                                <a:latin typeface="Cambria Math" panose="02040503050406030204" pitchFamily="18" charset="0"/>
                              </a:rPr>
                            </m:ctrlPr>
                          </m:sSubPr>
                          <m:e>
                            <m:sSub>
                              <m:sSubPr>
                                <m:ctrlPr>
                                  <a:rPr lang="en-BS" b="0" i="1" smtClean="0">
                                    <a:latin typeface="Cambria Math" panose="02040503050406030204" pitchFamily="18" charset="0"/>
                                  </a:rPr>
                                </m:ctrlPr>
                              </m:sSubPr>
                              <m:e>
                                <m:acc>
                                  <m:accPr>
                                    <m:chr m:val="⃗"/>
                                    <m:ctrlPr>
                                      <a:rPr lang="el-GR" b="0" i="1" smtClean="0">
                                        <a:latin typeface="Cambria Math" panose="02040503050406030204" pitchFamily="18" charset="0"/>
                                      </a:rPr>
                                    </m:ctrlPr>
                                  </m:accPr>
                                  <m:e>
                                    <m:r>
                                      <a:rPr lang="en-BS" b="0" i="1" smtClean="0">
                                        <a:latin typeface="Cambria Math" panose="02040503050406030204" pitchFamily="18" charset="0"/>
                                      </a:rPr>
                                      <m:t>𝐹</m:t>
                                    </m:r>
                                  </m:e>
                                </m:acc>
                              </m:e>
                              <m:sub>
                                <m:r>
                                  <a:rPr lang="en-BS" b="0" i="1" smtClean="0">
                                    <a:latin typeface="Cambria Math" panose="02040503050406030204" pitchFamily="18" charset="0"/>
                                  </a:rPr>
                                  <m:t>𝑔</m:t>
                                </m:r>
                              </m:sub>
                            </m:sSub>
                          </m:e>
                          <m:sub>
                            <m:r>
                              <a:rPr lang="en-BS" b="0" i="1" smtClean="0">
                                <a:latin typeface="Cambria Math" panose="02040503050406030204" pitchFamily="18" charset="0"/>
                              </a:rPr>
                              <m:t>𝑦</m:t>
                            </m:r>
                          </m:sub>
                        </m:sSub>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rot="19206545">
                  <a:off x="6525170" y="3225840"/>
                  <a:ext cx="440248" cy="500393"/>
                </a:xfrm>
                <a:prstGeom prst="rect">
                  <a:avLst/>
                </a:prstGeom>
                <a:blipFill>
                  <a:blip r:embed="rId4"/>
                  <a:stretch>
                    <a:fillRect l="-5505" t="-17117" r="-3670"/>
                  </a:stretch>
                </a:blipFill>
              </p:spPr>
              <p:txBody>
                <a:bodyPr/>
                <a:lstStyle/>
                <a:p>
                  <a:r>
                    <a:rPr lang="en-US">
                      <a:noFill/>
                    </a:rPr>
                    <a:t> </a:t>
                  </a:r>
                </a:p>
              </p:txBody>
            </p:sp>
          </mc:Fallback>
        </mc:AlternateContent>
        <p:cxnSp>
          <p:nvCxnSpPr>
            <p:cNvPr id="13" name="Straight Arrow Connector 12"/>
            <p:cNvCxnSpPr/>
            <p:nvPr/>
          </p:nvCxnSpPr>
          <p:spPr>
            <a:xfrm>
              <a:off x="5892800" y="2895600"/>
              <a:ext cx="20320" cy="106680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441303" y="2895600"/>
              <a:ext cx="448567" cy="345440"/>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563223" y="3653940"/>
              <a:ext cx="2859417" cy="260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p:cNvSpPr txBox="1"/>
                <p:nvPr/>
              </p:nvSpPr>
              <p:spPr>
                <a:xfrm rot="19206545">
                  <a:off x="5070189" y="2614855"/>
                  <a:ext cx="485792" cy="43069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BS" sz="1600" b="1" i="1" smtClean="0">
                                <a:latin typeface="Cambria Math" panose="02040503050406030204" pitchFamily="18" charset="0"/>
                              </a:rPr>
                            </m:ctrlPr>
                          </m:sSubPr>
                          <m:e>
                            <m:sSub>
                              <m:sSubPr>
                                <m:ctrlPr>
                                  <a:rPr lang="en-BS" sz="1600" b="1" i="1" smtClean="0">
                                    <a:latin typeface="Cambria Math" panose="02040503050406030204" pitchFamily="18" charset="0"/>
                                  </a:rPr>
                                </m:ctrlPr>
                              </m:sSubPr>
                              <m:e>
                                <m:acc>
                                  <m:accPr>
                                    <m:chr m:val="⃗"/>
                                    <m:ctrlPr>
                                      <a:rPr lang="el-GR" sz="1600" b="1" i="1" smtClean="0">
                                        <a:latin typeface="Cambria Math" panose="02040503050406030204" pitchFamily="18" charset="0"/>
                                      </a:rPr>
                                    </m:ctrlPr>
                                  </m:accPr>
                                  <m:e>
                                    <m:r>
                                      <a:rPr lang="en-BS" sz="1600" b="1" i="1" smtClean="0">
                                        <a:latin typeface="Cambria Math" panose="02040503050406030204" pitchFamily="18" charset="0"/>
                                      </a:rPr>
                                      <m:t>𝑭</m:t>
                                    </m:r>
                                  </m:e>
                                </m:acc>
                              </m:e>
                              <m:sub>
                                <m:r>
                                  <a:rPr lang="en-BS" sz="1600" b="1" i="1" smtClean="0">
                                    <a:latin typeface="Cambria Math" panose="02040503050406030204" pitchFamily="18" charset="0"/>
                                  </a:rPr>
                                  <m:t>𝒈</m:t>
                                </m:r>
                              </m:sub>
                            </m:sSub>
                          </m:e>
                          <m:sub>
                            <m:r>
                              <a:rPr lang="en-BS" sz="1600" b="1" i="1" smtClean="0">
                                <a:latin typeface="Cambria Math" panose="02040503050406030204" pitchFamily="18" charset="0"/>
                              </a:rPr>
                              <m:t>𝒙</m:t>
                            </m:r>
                          </m:sub>
                        </m:sSub>
                      </m:oMath>
                    </m:oMathPara>
                  </a14:m>
                  <a:endParaRPr lang="en-US" sz="1600" b="1" dirty="0"/>
                </a:p>
              </p:txBody>
            </p:sp>
          </mc:Choice>
          <mc:Fallback xmlns="">
            <p:sp>
              <p:nvSpPr>
                <p:cNvPr id="19" name="TextBox 18"/>
                <p:cNvSpPr txBox="1">
                  <a:spLocks noRot="1" noChangeAspect="1" noMove="1" noResize="1" noEditPoints="1" noAdjustHandles="1" noChangeArrowheads="1" noChangeShapeType="1" noTextEdit="1"/>
                </p:cNvSpPr>
                <p:nvPr/>
              </p:nvSpPr>
              <p:spPr>
                <a:xfrm rot="19206545">
                  <a:off x="5070189" y="2614855"/>
                  <a:ext cx="485792" cy="43069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5944661" y="3704607"/>
                  <a:ext cx="202338" cy="4680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BS" b="0" i="1" smtClean="0">
                                <a:latin typeface="Cambria Math" panose="02040503050406030204" pitchFamily="18" charset="0"/>
                              </a:rPr>
                            </m:ctrlPr>
                          </m:sSubPr>
                          <m:e>
                            <m:sSub>
                              <m:sSubPr>
                                <m:ctrlPr>
                                  <a:rPr lang="en-BS" b="0" i="1" smtClean="0">
                                    <a:latin typeface="Cambria Math" panose="02040503050406030204" pitchFamily="18" charset="0"/>
                                  </a:rPr>
                                </m:ctrlPr>
                              </m:sSubPr>
                              <m:e>
                                <m:acc>
                                  <m:accPr>
                                    <m:chr m:val="⃗"/>
                                    <m:ctrlPr>
                                      <a:rPr lang="el-GR" b="0" i="1" smtClean="0">
                                        <a:latin typeface="Cambria Math" panose="02040503050406030204" pitchFamily="18" charset="0"/>
                                      </a:rPr>
                                    </m:ctrlPr>
                                  </m:accPr>
                                  <m:e>
                                    <m:r>
                                      <a:rPr lang="en-BS" b="0" i="1" smtClean="0">
                                        <a:latin typeface="Cambria Math" panose="02040503050406030204" pitchFamily="18" charset="0"/>
                                      </a:rPr>
                                      <m:t>𝐹</m:t>
                                    </m:r>
                                  </m:e>
                                </m:acc>
                              </m:e>
                              <m:sub>
                                <m:r>
                                  <a:rPr lang="en-BS" b="0" i="1" smtClean="0">
                                    <a:latin typeface="Cambria Math" panose="02040503050406030204" pitchFamily="18" charset="0"/>
                                  </a:rPr>
                                  <m:t>𝑔</m:t>
                                </m:r>
                              </m:sub>
                            </m:sSub>
                          </m:e>
                          <m:sub>
                            <m:r>
                              <a:rPr lang="en-BS" b="0" i="1" smtClean="0">
                                <a:latin typeface="Cambria Math" panose="02040503050406030204" pitchFamily="18" charset="0"/>
                              </a:rPr>
                              <m:t> </m:t>
                            </m:r>
                          </m:sub>
                        </m:sSub>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5944661" y="3704607"/>
                  <a:ext cx="202338" cy="468013"/>
                </a:xfrm>
                <a:prstGeom prst="rect">
                  <a:avLst/>
                </a:prstGeom>
                <a:blipFill>
                  <a:blip r:embed="rId6"/>
                  <a:stretch>
                    <a:fillRect t="-18182" r="-72727"/>
                  </a:stretch>
                </a:blipFill>
              </p:spPr>
              <p:txBody>
                <a:bodyPr/>
                <a:lstStyle/>
                <a:p>
                  <a:r>
                    <a:rPr lang="en-US">
                      <a:noFill/>
                    </a:rPr>
                    <a:t> </a:t>
                  </a:r>
                </a:p>
              </p:txBody>
            </p:sp>
          </mc:Fallback>
        </mc:AlternateContent>
      </p:grpSp>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68895" y="1290914"/>
                <a:ext cx="7806210" cy="5293360"/>
              </a:xfrm>
            </p:spPr>
            <p:txBody>
              <a:bodyPr>
                <a:normAutofit/>
              </a:bodyPr>
              <a:lstStyle/>
              <a:p>
                <a:r>
                  <a:rPr lang="el-GR" b="1" dirty="0"/>
                  <a:t>Τι θα άλλαζε στο παράδειγμα αν</a:t>
                </a:r>
                <a:br>
                  <a:rPr lang="el-GR" b="1" dirty="0"/>
                </a:br>
                <a:r>
                  <a:rPr lang="el-GR" b="1" dirty="0"/>
                  <a:t>το επίπεδο ήταν κεκλιμένο?</a:t>
                </a:r>
                <a:endParaRPr lang="en-BS" b="1" dirty="0"/>
              </a:p>
              <a:p>
                <a:endParaRPr lang="en-BS" b="1" dirty="0"/>
              </a:p>
              <a:p>
                <a:r>
                  <a:rPr lang="el-GR" dirty="0"/>
                  <a:t>Δείτε το διπλανό σχήμα</a:t>
                </a:r>
                <a:endParaRPr lang="en-BS" dirty="0"/>
              </a:p>
              <a:p>
                <a:endParaRPr lang="el-GR" sz="2000" b="1" dirty="0"/>
              </a:p>
              <a:p>
                <a:pPr marL="68578" indent="0">
                  <a:buNone/>
                </a:pPr>
                <a:endParaRPr lang="en-BS" sz="2000" b="1" dirty="0"/>
              </a:p>
              <a:p>
                <a:endParaRPr lang="en-BS" sz="1200" b="1" dirty="0"/>
              </a:p>
              <a:p>
                <a:endParaRPr lang="en-BS" sz="2000" b="1" dirty="0"/>
              </a:p>
              <a:p>
                <a:r>
                  <a:rPr lang="el-GR" dirty="0"/>
                  <a:t>Η δύναμη του </a:t>
                </a:r>
                <a:r>
                  <a:rPr lang="el-GR" b="1" dirty="0"/>
                  <a:t>βάρους</a:t>
                </a:r>
                <a:r>
                  <a:rPr lang="el-GR" dirty="0"/>
                  <a:t> παράγει έργο στο σώμα!</a:t>
                </a:r>
              </a:p>
              <a:p>
                <a:pPr lvl="1"/>
                <a:r>
                  <a:rPr lang="el-GR" dirty="0"/>
                  <a:t>...και συγκεκριμένα η </a:t>
                </a:r>
                <a:r>
                  <a:rPr lang="en-BS" b="1" dirty="0"/>
                  <a:t>x-</a:t>
                </a:r>
                <a:r>
                  <a:rPr lang="el-GR" b="1" dirty="0"/>
                  <a:t>συνιστώσα του βάρους</a:t>
                </a:r>
              </a:p>
              <a:p>
                <a:pPr lvl="1"/>
                <a:r>
                  <a:rPr lang="el-GR" b="1" dirty="0"/>
                  <a:t>...η </a:t>
                </a:r>
                <a:r>
                  <a:rPr lang="en-BS" b="1" dirty="0"/>
                  <a:t>y-</a:t>
                </a:r>
                <a:r>
                  <a:rPr lang="el-GR" b="1" dirty="0"/>
                  <a:t>συνιστώσα του </a:t>
                </a:r>
                <a:r>
                  <a:rPr lang="el-GR" dirty="0"/>
                  <a:t>θα είναι </a:t>
                </a:r>
                <a:r>
                  <a:rPr lang="el-GR" b="1" dirty="0"/>
                  <a:t>κάθετη στη μετατόπιση </a:t>
                </a:r>
                <a:r>
                  <a:rPr lang="el-GR" dirty="0"/>
                  <a:t>και το έργο της θα είναι</a:t>
                </a:r>
                <a:r>
                  <a:rPr lang="el-GR" b="1" dirty="0"/>
                  <a:t> μηδέν</a:t>
                </a:r>
              </a:p>
              <a:p>
                <a:r>
                  <a:rPr lang="el-GR" dirty="0"/>
                  <a:t>Το σύστημα αξόνων θα στηθεί με τον </a:t>
                </a:r>
                <a14:m>
                  <m:oMath xmlns:m="http://schemas.openxmlformats.org/officeDocument/2006/math">
                    <m:r>
                      <a:rPr lang="en-BS" b="0" i="1" dirty="0" smtClean="0">
                        <a:latin typeface="Cambria Math" panose="02040503050406030204" pitchFamily="18" charset="0"/>
                      </a:rPr>
                      <m:t>𝑥</m:t>
                    </m:r>
                    <m:r>
                      <a:rPr lang="el-GR" b="0" i="1" dirty="0" smtClean="0">
                        <a:latin typeface="Cambria Math" panose="02040503050406030204" pitchFamily="18" charset="0"/>
                      </a:rPr>
                      <m:t>′</m:t>
                    </m:r>
                    <m:r>
                      <a:rPr lang="en-BS" b="0" i="1" dirty="0" smtClean="0">
                        <a:latin typeface="Cambria Math" panose="02040503050406030204" pitchFamily="18" charset="0"/>
                      </a:rPr>
                      <m:t>𝑥</m:t>
                    </m:r>
                  </m:oMath>
                </a14:m>
                <a:r>
                  <a:rPr lang="en-BS" dirty="0"/>
                  <a:t> || </a:t>
                </a:r>
                <a:r>
                  <a:rPr lang="el-GR" dirty="0"/>
                  <a:t>κεκλιμένο</a:t>
                </a:r>
              </a:p>
              <a:p>
                <a:endParaRPr lang="el-GR" sz="600" b="1" dirty="0"/>
              </a:p>
              <a:p>
                <a:pPr marL="68578" indent="0">
                  <a:buNone/>
                </a:pPr>
                <a:endParaRPr lang="en-BS" b="1" dirty="0"/>
              </a:p>
              <a:p>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68895" y="1290914"/>
                <a:ext cx="7806210" cy="5293360"/>
              </a:xfrm>
              <a:blipFill>
                <a:blip r:embed="rId7"/>
                <a:stretch>
                  <a:fillRect t="-922" r="-1641"/>
                </a:stretch>
              </a:blipFill>
            </p:spPr>
            <p:txBody>
              <a:bodyPr/>
              <a:lstStyle/>
              <a:p>
                <a:r>
                  <a:rPr lang="en-US">
                    <a:noFill/>
                  </a:rPr>
                  <a:t> </a:t>
                </a:r>
              </a:p>
            </p:txBody>
          </p:sp>
        </mc:Fallback>
      </mc:AlternateContent>
    </p:spTree>
    <p:extLst>
      <p:ext uri="{BB962C8B-B14F-4D97-AF65-F5344CB8AC3E}">
        <p14:creationId xmlns:p14="http://schemas.microsoft.com/office/powerpoint/2010/main" val="36593807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28130" cy="5293360"/>
              </a:xfrm>
            </p:spPr>
            <p:txBody>
              <a:bodyPr>
                <a:normAutofit lnSpcReduction="10000"/>
              </a:bodyPr>
              <a:lstStyle/>
              <a:p>
                <a:r>
                  <a:rPr lang="el-GR" b="1" dirty="0"/>
                  <a:t>Τι θα άλλαζε «ενεργειακά»?</a:t>
                </a:r>
                <a:endParaRPr lang="en-BS" b="1" dirty="0"/>
              </a:p>
              <a:p>
                <a:endParaRPr lang="en-BS" sz="300" b="1" dirty="0"/>
              </a:p>
              <a:p>
                <a:endParaRPr lang="el-GR" sz="100" b="1" dirty="0"/>
              </a:p>
              <a:p>
                <a:r>
                  <a:rPr lang="el-GR" b="1" dirty="0"/>
                  <a:t>Για το σύστημα {σώμα}, </a:t>
                </a:r>
                <a:r>
                  <a:rPr lang="el-GR" b="1" dirty="0">
                    <a:solidFill>
                      <a:srgbClr val="7030A0"/>
                    </a:solidFill>
                  </a:rPr>
                  <a:t>μονομελές</a:t>
                </a:r>
                <a:r>
                  <a:rPr lang="el-GR" b="1" dirty="0"/>
                  <a:t> και </a:t>
                </a:r>
                <a:r>
                  <a:rPr lang="el-GR" b="1" dirty="0">
                    <a:solidFill>
                      <a:srgbClr val="00B050"/>
                    </a:solidFill>
                  </a:rPr>
                  <a:t>μη απομονωμένο</a:t>
                </a:r>
                <a:r>
                  <a:rPr lang="el-GR" b="1" dirty="0"/>
                  <a:t>, θα είχαμε </a:t>
                </a:r>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sSub>
                        <m:sSubPr>
                          <m:ctrlPr>
                            <a:rPr lang="en-BS" b="1" i="1">
                              <a:latin typeface="Cambria Math" panose="02040503050406030204" pitchFamily="18" charset="0"/>
                            </a:rPr>
                          </m:ctrlPr>
                        </m:sSubPr>
                        <m:e>
                          <m:r>
                            <a:rPr lang="en-BS" b="1">
                              <a:latin typeface="Cambria Math" panose="02040503050406030204" pitchFamily="18" charset="0"/>
                            </a:rPr>
                            <m:t>𝐄</m:t>
                          </m:r>
                        </m:e>
                        <m:sub>
                          <m:r>
                            <a:rPr lang="en-BS" b="1" i="1">
                              <a:latin typeface="Cambria Math" panose="02040503050406030204" pitchFamily="18" charset="0"/>
                            </a:rPr>
                            <m:t>𝒔𝒚𝒔</m:t>
                          </m:r>
                        </m:sub>
                      </m:sSub>
                      <m:r>
                        <a:rPr lang="en-BS" b="1" i="1">
                          <a:latin typeface="Cambria Math" panose="02040503050406030204" pitchFamily="18" charset="0"/>
                        </a:rPr>
                        <m:t>=</m:t>
                      </m:r>
                      <m:r>
                        <a:rPr lang="en-BS" b="1">
                          <a:latin typeface="Cambria Math" panose="02040503050406030204" pitchFamily="18" charset="0"/>
                        </a:rPr>
                        <m:t>𝚫</m:t>
                      </m:r>
                      <m:r>
                        <a:rPr lang="en-BS" b="1">
                          <a:latin typeface="Cambria Math" panose="02040503050406030204" pitchFamily="18" charset="0"/>
                        </a:rPr>
                        <m:t>𝐊</m:t>
                      </m:r>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𝒆𝒙𝒕</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𝑭</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sSub>
                            <m:sSubPr>
                              <m:ctrlPr>
                                <a:rPr lang="en-BS" b="1" i="1">
                                  <a:latin typeface="Cambria Math" panose="02040503050406030204" pitchFamily="18" charset="0"/>
                                </a:rPr>
                              </m:ctrlPr>
                            </m:sSubPr>
                            <m:e>
                              <m:sSub>
                                <m:sSubPr>
                                  <m:ctrlPr>
                                    <a:rPr lang="en-BS" b="1" i="1">
                                      <a:latin typeface="Cambria Math" panose="02040503050406030204" pitchFamily="18" charset="0"/>
                                    </a:rPr>
                                  </m:ctrlPr>
                                </m:sSubPr>
                                <m:e>
                                  <m:r>
                                    <a:rPr lang="en-BS" b="1" i="1">
                                      <a:latin typeface="Cambria Math" panose="02040503050406030204" pitchFamily="18" charset="0"/>
                                    </a:rPr>
                                    <m:t>𝑭</m:t>
                                  </m:r>
                                </m:e>
                                <m:sub>
                                  <m:r>
                                    <a:rPr lang="en-BS" b="1" i="1">
                                      <a:latin typeface="Cambria Math" panose="02040503050406030204" pitchFamily="18" charset="0"/>
                                    </a:rPr>
                                    <m:t>𝒈</m:t>
                                  </m:r>
                                </m:sub>
                              </m:sSub>
                            </m:e>
                            <m:sub>
                              <m:r>
                                <a:rPr lang="en-BS" b="1" i="1">
                                  <a:latin typeface="Cambria Math" panose="02040503050406030204" pitchFamily="18" charset="0"/>
                                </a:rPr>
                                <m:t>𝒙</m:t>
                              </m:r>
                            </m:sub>
                          </m:sSub>
                        </m:sub>
                      </m:sSub>
                      <m:r>
                        <a:rPr lang="el-GR" b="1" i="1">
                          <a:latin typeface="Cambria Math" panose="02040503050406030204" pitchFamily="18" charset="0"/>
                        </a:rPr>
                        <m:t>+</m:t>
                      </m:r>
                      <m:sSub>
                        <m:sSubPr>
                          <m:ctrlPr>
                            <a:rPr lang="en-BS" b="1" i="1">
                              <a:latin typeface="Cambria Math" panose="02040503050406030204" pitchFamily="18" charset="0"/>
                            </a:rPr>
                          </m:ctrlPr>
                        </m:sSubPr>
                        <m:e>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𝒇</m:t>
                              </m:r>
                            </m:sub>
                          </m:sSub>
                        </m:e>
                        <m:sub>
                          <m:r>
                            <a:rPr lang="en-BS" b="1" i="1">
                              <a:latin typeface="Cambria Math" panose="02040503050406030204" pitchFamily="18" charset="0"/>
                            </a:rPr>
                            <m:t>𝒌</m:t>
                          </m:r>
                        </m:sub>
                      </m:sSub>
                    </m:oMath>
                  </m:oMathPara>
                </a14:m>
                <a:endParaRPr lang="el-GR" b="1" dirty="0"/>
              </a:p>
              <a:p>
                <a:r>
                  <a:rPr lang="el-GR" b="1" dirty="0"/>
                  <a:t>Για το σύστημα {σώμα, Γη}, </a:t>
                </a:r>
                <a:r>
                  <a:rPr lang="el-GR" b="1" dirty="0">
                    <a:solidFill>
                      <a:srgbClr val="FF0000"/>
                    </a:solidFill>
                  </a:rPr>
                  <a:t>πολυμελές</a:t>
                </a:r>
                <a:r>
                  <a:rPr lang="el-GR" b="1" dirty="0"/>
                  <a:t> και </a:t>
                </a:r>
                <a:r>
                  <a:rPr lang="el-GR" b="1" dirty="0">
                    <a:solidFill>
                      <a:srgbClr val="00B050"/>
                    </a:solidFill>
                  </a:rPr>
                  <a:t>μη απομονωμένο</a:t>
                </a:r>
                <a:r>
                  <a:rPr lang="en-BS" b="1" dirty="0"/>
                  <a:t>:</a:t>
                </a:r>
                <a:endParaRPr lang="el-GR" b="1" dirty="0"/>
              </a:p>
              <a:p>
                <a:pPr marL="68578" indent="0">
                  <a:buNone/>
                </a:pPr>
                <a14:m>
                  <m:oMathPara xmlns:m="http://schemas.openxmlformats.org/officeDocument/2006/math">
                    <m:oMathParaPr>
                      <m:jc m:val="centerGroup"/>
                    </m:oMathParaPr>
                    <m:oMath xmlns:m="http://schemas.openxmlformats.org/officeDocument/2006/math">
                      <m:r>
                        <a:rPr lang="el-GR" b="1" i="0" smtClean="0">
                          <a:latin typeface="Cambria Math" panose="02040503050406030204" pitchFamily="18" charset="0"/>
                        </a:rPr>
                        <m:t>𝚫</m:t>
                      </m:r>
                      <m:sSub>
                        <m:sSubPr>
                          <m:ctrlPr>
                            <a:rPr lang="en-BS" b="1" i="1" smtClean="0">
                              <a:latin typeface="Cambria Math" panose="02040503050406030204" pitchFamily="18" charset="0"/>
                            </a:rPr>
                          </m:ctrlPr>
                        </m:sSubPr>
                        <m:e>
                          <m:r>
                            <a:rPr lang="en-BS" b="1" i="0" smtClean="0">
                              <a:latin typeface="Cambria Math" panose="02040503050406030204" pitchFamily="18" charset="0"/>
                            </a:rPr>
                            <m:t>𝐄</m:t>
                          </m:r>
                        </m:e>
                        <m:sub>
                          <m:r>
                            <a:rPr lang="en-BS" b="1" i="1" smtClean="0">
                              <a:latin typeface="Cambria Math" panose="02040503050406030204" pitchFamily="18" charset="0"/>
                            </a:rPr>
                            <m:t>𝒔𝒚𝒔</m:t>
                          </m:r>
                        </m:sub>
                      </m:sSub>
                      <m:r>
                        <a:rPr lang="en-BS" b="1" i="1" smtClean="0">
                          <a:latin typeface="Cambria Math" panose="02040503050406030204" pitchFamily="18" charset="0"/>
                        </a:rPr>
                        <m:t>=</m:t>
                      </m:r>
                      <m:r>
                        <a:rPr lang="en-BS" b="1" i="0" smtClean="0">
                          <a:latin typeface="Cambria Math" panose="02040503050406030204" pitchFamily="18" charset="0"/>
                        </a:rPr>
                        <m:t>𝚫</m:t>
                      </m:r>
                      <m:r>
                        <a:rPr lang="en-BS" b="1" i="0" smtClean="0">
                          <a:latin typeface="Cambria Math" panose="02040503050406030204" pitchFamily="18" charset="0"/>
                        </a:rPr>
                        <m:t>𝐊</m:t>
                      </m:r>
                      <m:r>
                        <a:rPr lang="en-BS" b="1" i="0" smtClean="0">
                          <a:latin typeface="Cambria Math" panose="02040503050406030204" pitchFamily="18" charset="0"/>
                        </a:rPr>
                        <m:t>+</m:t>
                      </m:r>
                      <m:r>
                        <a:rPr lang="en-BS" b="1" i="0" smtClean="0">
                          <a:latin typeface="Cambria Math" panose="02040503050406030204" pitchFamily="18" charset="0"/>
                        </a:rPr>
                        <m:t>𝚫</m:t>
                      </m:r>
                      <m:sSub>
                        <m:sSubPr>
                          <m:ctrlPr>
                            <a:rPr lang="en-BS" b="1" i="1" smtClean="0">
                              <a:latin typeface="Cambria Math" panose="02040503050406030204" pitchFamily="18" charset="0"/>
                            </a:rPr>
                          </m:ctrlPr>
                        </m:sSubPr>
                        <m:e>
                          <m:r>
                            <a:rPr lang="en-BS" b="1" i="0" smtClean="0">
                              <a:latin typeface="Cambria Math" panose="02040503050406030204" pitchFamily="18" charset="0"/>
                            </a:rPr>
                            <m:t>𝐔</m:t>
                          </m:r>
                        </m:e>
                        <m:sub>
                          <m:r>
                            <a:rPr lang="en-BS" b="1" i="1" smtClean="0">
                              <a:latin typeface="Cambria Math" panose="02040503050406030204" pitchFamily="18" charset="0"/>
                            </a:rPr>
                            <m:t>𝒈</m:t>
                          </m:r>
                        </m:sub>
                      </m:sSub>
                      <m:r>
                        <a:rPr lang="en-BS" b="1" i="1" smtClean="0">
                          <a:latin typeface="Cambria Math" panose="02040503050406030204" pitchFamily="18" charset="0"/>
                        </a:rPr>
                        <m:t>=∑</m:t>
                      </m:r>
                      <m:sSub>
                        <m:sSubPr>
                          <m:ctrlPr>
                            <a:rPr lang="en-BS" b="1" i="1" smtClean="0">
                              <a:latin typeface="Cambria Math" panose="02040503050406030204" pitchFamily="18" charset="0"/>
                            </a:rPr>
                          </m:ctrlPr>
                        </m:sSubPr>
                        <m:e>
                          <m:r>
                            <a:rPr lang="en-BS" b="1" i="1" smtClean="0">
                              <a:latin typeface="Cambria Math" panose="02040503050406030204" pitchFamily="18" charset="0"/>
                            </a:rPr>
                            <m:t>𝑾</m:t>
                          </m:r>
                        </m:e>
                        <m:sub>
                          <m:r>
                            <a:rPr lang="en-BS" b="1" i="1" smtClean="0">
                              <a:latin typeface="Cambria Math" panose="02040503050406030204" pitchFamily="18" charset="0"/>
                            </a:rPr>
                            <m:t>𝒆𝒙𝒕</m:t>
                          </m:r>
                        </m:sub>
                      </m:sSub>
                      <m:r>
                        <a:rPr lang="en-BS" b="1" i="1" smtClean="0">
                          <a:latin typeface="Cambria Math" panose="02040503050406030204" pitchFamily="18" charset="0"/>
                        </a:rPr>
                        <m:t>=</m:t>
                      </m:r>
                      <m:sSub>
                        <m:sSubPr>
                          <m:ctrlPr>
                            <a:rPr lang="en-BS" b="1" i="1" smtClean="0">
                              <a:latin typeface="Cambria Math" panose="02040503050406030204" pitchFamily="18" charset="0"/>
                            </a:rPr>
                          </m:ctrlPr>
                        </m:sSubPr>
                        <m:e>
                          <m:r>
                            <a:rPr lang="en-BS" b="1" i="1" smtClean="0">
                              <a:latin typeface="Cambria Math" panose="02040503050406030204" pitchFamily="18" charset="0"/>
                            </a:rPr>
                            <m:t>𝑾</m:t>
                          </m:r>
                        </m:e>
                        <m:sub>
                          <m:r>
                            <a:rPr lang="en-BS" b="1" i="1" smtClean="0">
                              <a:latin typeface="Cambria Math" panose="02040503050406030204" pitchFamily="18" charset="0"/>
                            </a:rPr>
                            <m:t>𝑭</m:t>
                          </m:r>
                        </m:sub>
                      </m:sSub>
                      <m:r>
                        <a:rPr lang="en-BS" b="1" i="1" smtClean="0">
                          <a:latin typeface="Cambria Math" panose="02040503050406030204" pitchFamily="18" charset="0"/>
                        </a:rPr>
                        <m:t>+</m:t>
                      </m:r>
                      <m:sSub>
                        <m:sSubPr>
                          <m:ctrlPr>
                            <a:rPr lang="en-BS" b="1" i="1" smtClean="0">
                              <a:latin typeface="Cambria Math" panose="02040503050406030204" pitchFamily="18" charset="0"/>
                            </a:rPr>
                          </m:ctrlPr>
                        </m:sSubPr>
                        <m:e>
                          <m:r>
                            <a:rPr lang="en-BS" b="1" i="1" smtClean="0">
                              <a:latin typeface="Cambria Math" panose="02040503050406030204" pitchFamily="18" charset="0"/>
                            </a:rPr>
                            <m:t>𝑾</m:t>
                          </m:r>
                        </m:e>
                        <m:sub>
                          <m:sSub>
                            <m:sSubPr>
                              <m:ctrlPr>
                                <a:rPr lang="en-BS" b="1" i="1" smtClean="0">
                                  <a:latin typeface="Cambria Math" panose="02040503050406030204" pitchFamily="18" charset="0"/>
                                </a:rPr>
                              </m:ctrlPr>
                            </m:sSubPr>
                            <m:e>
                              <m:r>
                                <a:rPr lang="en-BS" b="1" i="1" smtClean="0">
                                  <a:latin typeface="Cambria Math" panose="02040503050406030204" pitchFamily="18" charset="0"/>
                                </a:rPr>
                                <m:t>𝒇</m:t>
                              </m:r>
                            </m:e>
                            <m:sub>
                              <m:r>
                                <a:rPr lang="en-BS" b="1" i="1" smtClean="0">
                                  <a:latin typeface="Cambria Math" panose="02040503050406030204" pitchFamily="18" charset="0"/>
                                </a:rPr>
                                <m:t>𝒌</m:t>
                              </m:r>
                            </m:sub>
                          </m:sSub>
                        </m:sub>
                      </m:sSub>
                    </m:oMath>
                  </m:oMathPara>
                </a14:m>
                <a:endParaRPr lang="el-GR" b="1" dirty="0"/>
              </a:p>
              <a:p>
                <a:r>
                  <a:rPr lang="el-GR" b="1" dirty="0"/>
                  <a:t>Για το σύστημα {σώμα, κεκλιμένο}, </a:t>
                </a:r>
                <a:r>
                  <a:rPr lang="el-GR" b="1" dirty="0">
                    <a:solidFill>
                      <a:srgbClr val="FF0000"/>
                    </a:solidFill>
                  </a:rPr>
                  <a:t>πολυμελές</a:t>
                </a:r>
                <a:r>
                  <a:rPr lang="el-GR" b="1" dirty="0"/>
                  <a:t> και </a:t>
                </a:r>
                <a:r>
                  <a:rPr lang="el-GR" b="1" dirty="0">
                    <a:solidFill>
                      <a:srgbClr val="00B050"/>
                    </a:solidFill>
                  </a:rPr>
                  <a:t>μη απομονωμένο</a:t>
                </a:r>
                <a:r>
                  <a:rPr lang="en-BS" b="1" dirty="0"/>
                  <a:t>:</a:t>
                </a:r>
                <a:endParaRPr lang="el-GR" b="1" dirty="0"/>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sSub>
                        <m:sSubPr>
                          <m:ctrlPr>
                            <a:rPr lang="en-BS" b="1" i="1">
                              <a:latin typeface="Cambria Math" panose="02040503050406030204" pitchFamily="18" charset="0"/>
                            </a:rPr>
                          </m:ctrlPr>
                        </m:sSubPr>
                        <m:e>
                          <m:r>
                            <a:rPr lang="en-BS" b="1">
                              <a:latin typeface="Cambria Math" panose="02040503050406030204" pitchFamily="18" charset="0"/>
                            </a:rPr>
                            <m:t>𝐄</m:t>
                          </m:r>
                        </m:e>
                        <m:sub>
                          <m:r>
                            <a:rPr lang="en-BS" b="1" i="1">
                              <a:latin typeface="Cambria Math" panose="02040503050406030204" pitchFamily="18" charset="0"/>
                            </a:rPr>
                            <m:t>𝒔𝒚𝒔</m:t>
                          </m:r>
                        </m:sub>
                      </m:sSub>
                      <m:r>
                        <a:rPr lang="en-BS" b="1" i="1">
                          <a:latin typeface="Cambria Math" panose="02040503050406030204" pitchFamily="18" charset="0"/>
                        </a:rPr>
                        <m:t>=</m:t>
                      </m:r>
                      <m:r>
                        <a:rPr lang="en-BS" b="1">
                          <a:latin typeface="Cambria Math" panose="02040503050406030204" pitchFamily="18" charset="0"/>
                        </a:rPr>
                        <m:t>𝚫</m:t>
                      </m:r>
                      <m:r>
                        <a:rPr lang="en-BS" b="1">
                          <a:latin typeface="Cambria Math" panose="02040503050406030204" pitchFamily="18" charset="0"/>
                        </a:rPr>
                        <m:t>𝐊</m:t>
                      </m:r>
                      <m:r>
                        <a:rPr lang="en-BS" b="1">
                          <a:latin typeface="Cambria Math" panose="02040503050406030204" pitchFamily="18" charset="0"/>
                        </a:rPr>
                        <m:t>+</m:t>
                      </m:r>
                      <m:r>
                        <a:rPr lang="en-BS" b="1">
                          <a:latin typeface="Cambria Math" panose="02040503050406030204" pitchFamily="18" charset="0"/>
                        </a:rPr>
                        <m:t>𝚫</m:t>
                      </m:r>
                      <m:sSub>
                        <m:sSubPr>
                          <m:ctrlPr>
                            <a:rPr lang="en-BS" b="1" i="1">
                              <a:latin typeface="Cambria Math" panose="02040503050406030204" pitchFamily="18" charset="0"/>
                            </a:rPr>
                          </m:ctrlPr>
                        </m:sSubPr>
                        <m:e>
                          <m:r>
                            <a:rPr lang="en-BS" b="1">
                              <a:latin typeface="Cambria Math" panose="02040503050406030204" pitchFamily="18" charset="0"/>
                            </a:rPr>
                            <m:t>𝐄</m:t>
                          </m:r>
                        </m:e>
                        <m:sub>
                          <m:r>
                            <a:rPr lang="en-BS" b="1" i="1">
                              <a:latin typeface="Cambria Math" panose="02040503050406030204" pitchFamily="18" charset="0"/>
                            </a:rPr>
                            <m:t>𝒕𝒉</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𝒆𝒙𝒕</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𝑭</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sSub>
                            <m:sSubPr>
                              <m:ctrlPr>
                                <a:rPr lang="en-BS" b="1" i="1">
                                  <a:latin typeface="Cambria Math" panose="02040503050406030204" pitchFamily="18" charset="0"/>
                                </a:rPr>
                              </m:ctrlPr>
                            </m:sSubPr>
                            <m:e>
                              <m:sSub>
                                <m:sSubPr>
                                  <m:ctrlPr>
                                    <a:rPr lang="en-BS" b="1" i="1">
                                      <a:latin typeface="Cambria Math" panose="02040503050406030204" pitchFamily="18" charset="0"/>
                                    </a:rPr>
                                  </m:ctrlPr>
                                </m:sSubPr>
                                <m:e>
                                  <m:r>
                                    <a:rPr lang="en-BS" b="1" i="1">
                                      <a:latin typeface="Cambria Math" panose="02040503050406030204" pitchFamily="18" charset="0"/>
                                    </a:rPr>
                                    <m:t>𝑭</m:t>
                                  </m:r>
                                </m:e>
                                <m:sub>
                                  <m:r>
                                    <a:rPr lang="en-BS" b="1" i="1">
                                      <a:latin typeface="Cambria Math" panose="02040503050406030204" pitchFamily="18" charset="0"/>
                                    </a:rPr>
                                    <m:t>𝒈</m:t>
                                  </m:r>
                                </m:sub>
                              </m:sSub>
                            </m:e>
                            <m:sub>
                              <m:r>
                                <a:rPr lang="en-BS" b="1" i="1">
                                  <a:latin typeface="Cambria Math" panose="02040503050406030204" pitchFamily="18" charset="0"/>
                                </a:rPr>
                                <m:t>𝒙</m:t>
                              </m:r>
                            </m:sub>
                          </m:sSub>
                        </m:sub>
                      </m:sSub>
                    </m:oMath>
                  </m:oMathPara>
                </a14:m>
                <a:endParaRPr lang="en-BS" b="1" dirty="0"/>
              </a:p>
              <a:p>
                <a:r>
                  <a:rPr lang="el-GR" b="1" dirty="0"/>
                  <a:t>Για το σύστημα {σώμα, κεκλιμένο, Γη}, </a:t>
                </a:r>
                <a:r>
                  <a:rPr lang="el-GR" b="1" dirty="0">
                    <a:solidFill>
                      <a:srgbClr val="FF0000"/>
                    </a:solidFill>
                  </a:rPr>
                  <a:t>πολυμελές</a:t>
                </a:r>
                <a:r>
                  <a:rPr lang="el-GR" b="1" dirty="0"/>
                  <a:t> και </a:t>
                </a:r>
                <a:r>
                  <a:rPr lang="el-GR" b="1" dirty="0">
                    <a:solidFill>
                      <a:srgbClr val="00B050"/>
                    </a:solidFill>
                  </a:rPr>
                  <a:t>μη απομονωμένο</a:t>
                </a:r>
                <a:r>
                  <a:rPr lang="en-BS" b="1" dirty="0"/>
                  <a:t>:</a:t>
                </a:r>
                <a:endParaRPr lang="el-GR" b="1" dirty="0"/>
              </a:p>
              <a:p>
                <a:pPr marL="68578" indent="0">
                  <a:buNone/>
                </a:pPr>
                <a14:m>
                  <m:oMathPara xmlns:m="http://schemas.openxmlformats.org/officeDocument/2006/math">
                    <m:oMathParaPr>
                      <m:jc m:val="centerGroup"/>
                    </m:oMathParaPr>
                    <m:oMath xmlns:m="http://schemas.openxmlformats.org/officeDocument/2006/math">
                      <m:r>
                        <a:rPr lang="el-GR" b="1">
                          <a:latin typeface="Cambria Math" panose="02040503050406030204" pitchFamily="18" charset="0"/>
                        </a:rPr>
                        <m:t>𝚫</m:t>
                      </m:r>
                      <m:sSub>
                        <m:sSubPr>
                          <m:ctrlPr>
                            <a:rPr lang="en-BS" b="1" i="1">
                              <a:latin typeface="Cambria Math" panose="02040503050406030204" pitchFamily="18" charset="0"/>
                            </a:rPr>
                          </m:ctrlPr>
                        </m:sSubPr>
                        <m:e>
                          <m:r>
                            <a:rPr lang="en-BS" b="1">
                              <a:latin typeface="Cambria Math" panose="02040503050406030204" pitchFamily="18" charset="0"/>
                            </a:rPr>
                            <m:t>𝐄</m:t>
                          </m:r>
                        </m:e>
                        <m:sub>
                          <m:r>
                            <a:rPr lang="en-BS" b="1" i="1">
                              <a:latin typeface="Cambria Math" panose="02040503050406030204" pitchFamily="18" charset="0"/>
                            </a:rPr>
                            <m:t>𝒔𝒚𝒔</m:t>
                          </m:r>
                        </m:sub>
                      </m:sSub>
                      <m:r>
                        <a:rPr lang="en-BS" b="1" i="1">
                          <a:latin typeface="Cambria Math" panose="02040503050406030204" pitchFamily="18" charset="0"/>
                        </a:rPr>
                        <m:t>=</m:t>
                      </m:r>
                      <m:r>
                        <a:rPr lang="en-BS" b="1">
                          <a:latin typeface="Cambria Math" panose="02040503050406030204" pitchFamily="18" charset="0"/>
                        </a:rPr>
                        <m:t>𝚫</m:t>
                      </m:r>
                      <m:r>
                        <a:rPr lang="en-BS" b="1">
                          <a:latin typeface="Cambria Math" panose="02040503050406030204" pitchFamily="18" charset="0"/>
                        </a:rPr>
                        <m:t>𝐊</m:t>
                      </m:r>
                      <m:r>
                        <a:rPr lang="en-BS" b="1">
                          <a:latin typeface="Cambria Math" panose="02040503050406030204" pitchFamily="18" charset="0"/>
                        </a:rPr>
                        <m:t>+</m:t>
                      </m:r>
                      <m:r>
                        <a:rPr lang="el-GR" b="1" i="0" smtClean="0">
                          <a:latin typeface="Cambria Math" panose="02040503050406030204" pitchFamily="18" charset="0"/>
                        </a:rPr>
                        <m:t>𝚫</m:t>
                      </m:r>
                      <m:sSub>
                        <m:sSubPr>
                          <m:ctrlPr>
                            <a:rPr lang="en-BS" b="1" i="1" smtClean="0">
                              <a:latin typeface="Cambria Math" panose="02040503050406030204" pitchFamily="18" charset="0"/>
                            </a:rPr>
                          </m:ctrlPr>
                        </m:sSubPr>
                        <m:e>
                          <m:r>
                            <a:rPr lang="en-BS" b="1" i="0" smtClean="0">
                              <a:latin typeface="Cambria Math" panose="02040503050406030204" pitchFamily="18" charset="0"/>
                            </a:rPr>
                            <m:t>𝐔</m:t>
                          </m:r>
                        </m:e>
                        <m:sub>
                          <m:r>
                            <a:rPr lang="en-BS" b="1" i="0" smtClean="0">
                              <a:latin typeface="Cambria Math" panose="02040503050406030204" pitchFamily="18" charset="0"/>
                            </a:rPr>
                            <m:t>𝐠</m:t>
                          </m:r>
                        </m:sub>
                      </m:sSub>
                      <m:r>
                        <a:rPr lang="en-BS" b="1" i="0" smtClean="0">
                          <a:latin typeface="Cambria Math" panose="02040503050406030204" pitchFamily="18" charset="0"/>
                        </a:rPr>
                        <m:t>+</m:t>
                      </m:r>
                      <m:r>
                        <a:rPr lang="en-BS" b="1">
                          <a:latin typeface="Cambria Math" panose="02040503050406030204" pitchFamily="18" charset="0"/>
                        </a:rPr>
                        <m:t>𝚫</m:t>
                      </m:r>
                      <m:sSub>
                        <m:sSubPr>
                          <m:ctrlPr>
                            <a:rPr lang="en-BS" b="1" i="1">
                              <a:latin typeface="Cambria Math" panose="02040503050406030204" pitchFamily="18" charset="0"/>
                            </a:rPr>
                          </m:ctrlPr>
                        </m:sSubPr>
                        <m:e>
                          <m:r>
                            <a:rPr lang="en-BS" b="1">
                              <a:latin typeface="Cambria Math" panose="02040503050406030204" pitchFamily="18" charset="0"/>
                            </a:rPr>
                            <m:t>𝐄</m:t>
                          </m:r>
                        </m:e>
                        <m:sub>
                          <m:r>
                            <a:rPr lang="en-BS" b="1" i="1">
                              <a:latin typeface="Cambria Math" panose="02040503050406030204" pitchFamily="18" charset="0"/>
                            </a:rPr>
                            <m:t>𝒕𝒉</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𝒆𝒙𝒕</m:t>
                          </m:r>
                        </m:sub>
                      </m:sSub>
                      <m:r>
                        <a:rPr lang="en-BS" b="1" i="1">
                          <a:latin typeface="Cambria Math" panose="02040503050406030204" pitchFamily="18" charset="0"/>
                        </a:rPr>
                        <m:t>=</m:t>
                      </m:r>
                      <m:sSub>
                        <m:sSubPr>
                          <m:ctrlPr>
                            <a:rPr lang="en-BS" b="1" i="1">
                              <a:latin typeface="Cambria Math" panose="02040503050406030204" pitchFamily="18" charset="0"/>
                            </a:rPr>
                          </m:ctrlPr>
                        </m:sSubPr>
                        <m:e>
                          <m:r>
                            <a:rPr lang="en-BS" b="1" i="1">
                              <a:latin typeface="Cambria Math" panose="02040503050406030204" pitchFamily="18" charset="0"/>
                            </a:rPr>
                            <m:t>𝑾</m:t>
                          </m:r>
                        </m:e>
                        <m:sub>
                          <m:r>
                            <a:rPr lang="en-BS" b="1" i="1">
                              <a:latin typeface="Cambria Math" panose="02040503050406030204" pitchFamily="18" charset="0"/>
                            </a:rPr>
                            <m:t>𝑭</m:t>
                          </m:r>
                        </m:sub>
                      </m:sSub>
                    </m:oMath>
                  </m:oMathPara>
                </a14:m>
                <a:endParaRPr lang="en-BS" b="1" dirty="0"/>
              </a:p>
              <a:p>
                <a:endParaRPr lang="el-GR" b="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28130" cy="5293360"/>
              </a:xfrm>
              <a:blipFill>
                <a:blip r:embed="rId2"/>
                <a:stretch>
                  <a:fillRect t="-1613" r="-999"/>
                </a:stretch>
              </a:blipFill>
            </p:spPr>
            <p:txBody>
              <a:bodyPr/>
              <a:lstStyle/>
              <a:p>
                <a:r>
                  <a:rPr lang="en-US">
                    <a:noFill/>
                  </a:rPr>
                  <a:t> </a:t>
                </a:r>
              </a:p>
            </p:txBody>
          </p:sp>
        </mc:Fallback>
      </mc:AlternateContent>
    </p:spTree>
    <p:extLst>
      <p:ext uri="{BB962C8B-B14F-4D97-AF65-F5344CB8AC3E}">
        <p14:creationId xmlns:p14="http://schemas.microsoft.com/office/powerpoint/2010/main" val="19555786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05400"/>
              </a:xfrm>
            </p:spPr>
            <p:txBody>
              <a:bodyPr>
                <a:normAutofit/>
              </a:bodyPr>
              <a:lstStyle/>
              <a:p>
                <a:r>
                  <a:rPr lang="el-GR" dirty="0"/>
                  <a:t>Γνωρίζουμε ότι </a:t>
                </a:r>
                <a:r>
                  <a:rPr lang="el-GR" b="1" dirty="0"/>
                  <a:t>παραγωγή έργου == μεταφορά ενέργειας</a:t>
                </a:r>
              </a:p>
              <a:p>
                <a:pPr lvl="1"/>
                <a:r>
                  <a:rPr lang="el-GR" u="sng" dirty="0"/>
                  <a:t>Ερώτημα</a:t>
                </a:r>
                <a:r>
                  <a:rPr lang="el-GR" dirty="0"/>
                  <a:t>: Πόσο </a:t>
                </a:r>
                <a:r>
                  <a:rPr lang="el-GR" b="1" dirty="0"/>
                  <a:t>γρήγορα</a:t>
                </a:r>
                <a:r>
                  <a:rPr lang="el-GR" dirty="0"/>
                  <a:t> μεταφέρεται η ενέργεια?</a:t>
                </a:r>
              </a:p>
              <a:p>
                <a:pPr lvl="2"/>
                <a:r>
                  <a:rPr lang="el-GR" dirty="0"/>
                  <a:t>Αν θέλετε να αγοράσετε έναν κινητήρα για να κινεί ένα ασανσέρ μάζας </a:t>
                </a:r>
                <a14:m>
                  <m:oMath xmlns:m="http://schemas.openxmlformats.org/officeDocument/2006/math">
                    <m:r>
                      <a:rPr lang="el-GR" i="1" dirty="0" smtClean="0">
                        <a:latin typeface="Cambria Math" panose="02040503050406030204" pitchFamily="18" charset="0"/>
                      </a:rPr>
                      <m:t>1500</m:t>
                    </m:r>
                  </m:oMath>
                </a14:m>
                <a:r>
                  <a:rPr lang="el-GR" dirty="0"/>
                  <a:t> </a:t>
                </a:r>
                <a:r>
                  <a:rPr lang="en-US" dirty="0"/>
                  <a:t>kg</a:t>
                </a:r>
                <a:r>
                  <a:rPr lang="el-GR" dirty="0"/>
                  <a:t> για </a:t>
                </a:r>
                <a14:m>
                  <m:oMath xmlns:m="http://schemas.openxmlformats.org/officeDocument/2006/math">
                    <m:r>
                      <a:rPr lang="el-GR" i="1" dirty="0" smtClean="0">
                        <a:latin typeface="Cambria Math" panose="02040503050406030204" pitchFamily="18" charset="0"/>
                      </a:rPr>
                      <m:t>5</m:t>
                    </m:r>
                  </m:oMath>
                </a14:m>
                <a:r>
                  <a:rPr lang="el-GR" dirty="0"/>
                  <a:t> ορόφους</a:t>
                </a:r>
                <a:r>
                  <a:rPr lang="en-US" dirty="0"/>
                  <a:t>, </a:t>
                </a:r>
                <a:r>
                  <a:rPr lang="el-GR" dirty="0"/>
                  <a:t>έχει μεγάλη σημασία αν ο κινητήρας το κάνει σε </a:t>
                </a:r>
                <a14:m>
                  <m:oMath xmlns:m="http://schemas.openxmlformats.org/officeDocument/2006/math">
                    <m:r>
                      <a:rPr lang="el-GR" i="1" dirty="0" smtClean="0">
                        <a:latin typeface="Cambria Math" panose="02040503050406030204" pitchFamily="18" charset="0"/>
                      </a:rPr>
                      <m:t>30 </m:t>
                    </m:r>
                  </m:oMath>
                </a14:m>
                <a:r>
                  <a:rPr lang="en-US" dirty="0"/>
                  <a:t>s </a:t>
                </a:r>
                <a:r>
                  <a:rPr lang="el-GR" dirty="0"/>
                  <a:t>ή σε </a:t>
                </a:r>
                <a14:m>
                  <m:oMath xmlns:m="http://schemas.openxmlformats.org/officeDocument/2006/math">
                    <m:r>
                      <a:rPr lang="el-GR" i="1" dirty="0" smtClean="0">
                        <a:latin typeface="Cambria Math" panose="02040503050406030204" pitchFamily="18" charset="0"/>
                      </a:rPr>
                      <m:t>30</m:t>
                    </m:r>
                  </m:oMath>
                </a14:m>
                <a:r>
                  <a:rPr lang="el-GR" dirty="0"/>
                  <a:t> </a:t>
                </a:r>
                <a:r>
                  <a:rPr lang="en-US" dirty="0"/>
                  <a:t>min! </a:t>
                </a:r>
                <a:r>
                  <a:rPr lang="en-US" dirty="0">
                    <a:sym typeface="Wingdings" panose="05000000000000000000" pitchFamily="2" charset="2"/>
                  </a:rPr>
                  <a:t></a:t>
                </a:r>
              </a:p>
              <a:p>
                <a:endParaRPr lang="en-US" sz="1050" dirty="0">
                  <a:sym typeface="Wingdings" panose="05000000000000000000" pitchFamily="2" charset="2"/>
                </a:endParaRPr>
              </a:p>
              <a:p>
                <a:endParaRPr lang="el-GR" sz="1000" dirty="0">
                  <a:sym typeface="Wingdings" panose="05000000000000000000" pitchFamily="2" charset="2"/>
                </a:endParaRPr>
              </a:p>
              <a:p>
                <a:r>
                  <a:rPr lang="el-GR" dirty="0">
                    <a:sym typeface="Wingdings" panose="05000000000000000000" pitchFamily="2" charset="2"/>
                  </a:rPr>
                  <a:t>Το «</a:t>
                </a:r>
                <a:r>
                  <a:rPr lang="el-GR" b="1" dirty="0">
                    <a:sym typeface="Wingdings" panose="05000000000000000000" pitchFamily="2" charset="2"/>
                  </a:rPr>
                  <a:t>πόσο γρήγορα</a:t>
                </a:r>
                <a:r>
                  <a:rPr lang="el-GR" dirty="0">
                    <a:sym typeface="Wingdings" panose="05000000000000000000" pitchFamily="2" charset="2"/>
                  </a:rPr>
                  <a:t>» υποδηλώνει ένα </a:t>
                </a:r>
                <a:r>
                  <a:rPr lang="el-GR" b="1" dirty="0">
                    <a:sym typeface="Wingdings" panose="05000000000000000000" pitchFamily="2" charset="2"/>
                  </a:rPr>
                  <a:t>ρυθμό</a:t>
                </a:r>
                <a:r>
                  <a:rPr lang="el-GR" dirty="0">
                    <a:sym typeface="Wingdings" panose="05000000000000000000" pitchFamily="2" charset="2"/>
                  </a:rPr>
                  <a:t> </a:t>
                </a:r>
                <a:r>
                  <a:rPr lang="el-GR" b="1" dirty="0">
                    <a:sym typeface="Wingdings" panose="05000000000000000000" pitchFamily="2" charset="2"/>
                  </a:rPr>
                  <a:t>μεταβολής</a:t>
                </a:r>
              </a:p>
              <a:p>
                <a:pPr lvl="1"/>
                <a:r>
                  <a:rPr lang="el-GR" dirty="0">
                    <a:sym typeface="Wingdings" panose="05000000000000000000" pitchFamily="2" charset="2"/>
                  </a:rPr>
                  <a:t>Μεταβολή ενέργειας</a:t>
                </a:r>
                <a:r>
                  <a:rPr lang="en-US" dirty="0">
                    <a:sym typeface="Wingdings" panose="05000000000000000000" pitchFamily="2" charset="2"/>
                  </a:rPr>
                  <a:t> </a:t>
                </a:r>
                <a:r>
                  <a:rPr lang="el-GR" dirty="0">
                    <a:sym typeface="Wingdings" panose="05000000000000000000" pitchFamily="2" charset="2"/>
                  </a:rPr>
                  <a:t>σε χρονικό διάστημα </a:t>
                </a:r>
                <a14:m>
                  <m:oMath xmlns:m="http://schemas.openxmlformats.org/officeDocument/2006/math">
                    <m:r>
                      <m:rPr>
                        <m:sty m:val="p"/>
                      </m:rPr>
                      <a:rPr lang="el-GR" i="0" dirty="0" smtClean="0">
                        <a:latin typeface="Cambria Math" panose="02040503050406030204" pitchFamily="18" charset="0"/>
                        <a:sym typeface="Wingdings" panose="05000000000000000000" pitchFamily="2" charset="2"/>
                      </a:rPr>
                      <m:t>Δ</m:t>
                    </m:r>
                    <m:r>
                      <a:rPr lang="en-US" i="1" dirty="0" smtClean="0">
                        <a:latin typeface="Cambria Math" panose="02040503050406030204" pitchFamily="18" charset="0"/>
                        <a:sym typeface="Wingdings" panose="05000000000000000000" pitchFamily="2" charset="2"/>
                      </a:rPr>
                      <m:t>𝑡</m:t>
                    </m:r>
                    <m:r>
                      <a:rPr lang="el-GR" b="0" i="1" dirty="0" smtClean="0">
                        <a:latin typeface="Cambria Math" panose="02040503050406030204" pitchFamily="18" charset="0"/>
                        <a:sym typeface="Wingdings" panose="05000000000000000000" pitchFamily="2" charset="2"/>
                      </a:rPr>
                      <m:t>:</m:t>
                    </m:r>
                  </m:oMath>
                </a14:m>
                <a:r>
                  <a:rPr lang="el-GR" sz="600" i="1" dirty="0">
                    <a:latin typeface="Cambria Math" panose="02040503050406030204" pitchFamily="18" charset="0"/>
                  </a:rPr>
                  <a:t>       </a:t>
                </a:r>
                <a:r>
                  <a:rPr lang="el-GR" sz="2400" b="1" dirty="0"/>
                  <a:t>μέση ισχύς</a:t>
                </a:r>
                <a:r>
                  <a:rPr lang="el-GR" sz="600" i="1" dirty="0">
                    <a:latin typeface="Cambria Math" panose="02040503050406030204" pitchFamily="18" charset="0"/>
                  </a:rPr>
                  <a:t/>
                </a:r>
                <a:br>
                  <a:rPr lang="el-GR" sz="600" i="1" dirty="0">
                    <a:latin typeface="Cambria Math" panose="02040503050406030204" pitchFamily="18" charset="0"/>
                  </a:rPr>
                </a:br>
                <a:r>
                  <a:rPr lang="el-GR" sz="600" i="1" dirty="0">
                    <a:latin typeface="Cambria Math" panose="02040503050406030204" pitchFamily="18" charset="0"/>
                  </a:rPr>
                  <a:t/>
                </a:r>
                <a:br>
                  <a:rPr lang="el-GR" sz="600" i="1" dirty="0">
                    <a:latin typeface="Cambria Math" panose="02040503050406030204" pitchFamily="18" charset="0"/>
                  </a:rPr>
                </a:br>
                <a:endParaRPr lang="el-GR" sz="600"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𝑎𝑣𝑔</m:t>
                          </m:r>
                        </m:sub>
                      </m:sSub>
                      <m:r>
                        <a:rPr lang="en-US" i="1" dirty="0">
                          <a:latin typeface="Cambria Math" panose="02040503050406030204" pitchFamily="18" charset="0"/>
                        </a:rPr>
                        <m:t>=</m:t>
                      </m:r>
                      <m:f>
                        <m:fPr>
                          <m:ctrlPr>
                            <a:rPr lang="en-US" i="1" dirty="0">
                              <a:latin typeface="Cambria Math" panose="02040503050406030204" pitchFamily="18" charset="0"/>
                            </a:rPr>
                          </m:ctrlPr>
                        </m:fPr>
                        <m:num>
                          <m:r>
                            <m:rPr>
                              <m:sty m:val="p"/>
                            </m:rPr>
                            <a:rPr lang="el-GR" b="0" i="0" dirty="0" smtClean="0">
                              <a:latin typeface="Cambria Math" panose="02040503050406030204" pitchFamily="18" charset="0"/>
                            </a:rPr>
                            <m:t>Δ</m:t>
                          </m:r>
                          <m:r>
                            <a:rPr lang="en-US" i="1" dirty="0">
                              <a:latin typeface="Cambria Math" panose="02040503050406030204" pitchFamily="18" charset="0"/>
                            </a:rPr>
                            <m:t>𝐸</m:t>
                          </m:r>
                        </m:num>
                        <m:den>
                          <m:r>
                            <m:rPr>
                              <m:sty m:val="p"/>
                            </m:rPr>
                            <a:rPr lang="el-GR" b="0" i="0" dirty="0" smtClean="0">
                              <a:latin typeface="Cambria Math" panose="02040503050406030204" pitchFamily="18" charset="0"/>
                            </a:rPr>
                            <m:t>Δ</m:t>
                          </m:r>
                          <m:r>
                            <a:rPr lang="en-US" i="1" dirty="0">
                              <a:latin typeface="Cambria Math" panose="02040503050406030204" pitchFamily="18" charset="0"/>
                            </a:rPr>
                            <m:t>𝑡</m:t>
                          </m:r>
                        </m:den>
                      </m:f>
                    </m:oMath>
                  </m:oMathPara>
                </a14:m>
                <a:r>
                  <a:rPr lang="en-US" dirty="0"/>
                  <a:t/>
                </a:r>
                <a:br>
                  <a:rPr lang="en-US" dirty="0"/>
                </a:br>
                <a:endParaRPr lang="en-US" dirty="0"/>
              </a:p>
              <a:p>
                <a:pPr marL="68580" indent="0">
                  <a:buNone/>
                </a:pPr>
                <a:endParaRPr lang="en-US" sz="800" dirty="0"/>
              </a:p>
              <a:p>
                <a:r>
                  <a:rPr lang="el-GR" dirty="0"/>
                  <a:t>Μονάδα μέτρησης: </a:t>
                </a:r>
                <a14:m>
                  <m:oMath xmlns:m="http://schemas.openxmlformats.org/officeDocument/2006/math">
                    <m:r>
                      <a:rPr lang="el-GR" i="1" dirty="0" smtClean="0">
                        <a:latin typeface="Cambria Math" panose="02040503050406030204" pitchFamily="18" charset="0"/>
                      </a:rPr>
                      <m:t>1 </m:t>
                    </m:r>
                    <m:r>
                      <m:rPr>
                        <m:sty m:val="p"/>
                      </m:rPr>
                      <a:rPr lang="en-US" i="0" dirty="0">
                        <a:latin typeface="Cambria Math" panose="02040503050406030204" pitchFamily="18" charset="0"/>
                      </a:rPr>
                      <m:t>Watt</m:t>
                    </m:r>
                    <m:r>
                      <a:rPr lang="en-US" i="1" dirty="0">
                        <a:latin typeface="Cambria Math" panose="02040503050406030204" pitchFamily="18" charset="0"/>
                      </a:rPr>
                      <m:t> = 1</m:t>
                    </m:r>
                    <m:f>
                      <m:fPr>
                        <m:ctrlPr>
                          <a:rPr lang="en-US" i="1" dirty="0">
                            <a:latin typeface="Cambria Math" panose="02040503050406030204" pitchFamily="18" charset="0"/>
                          </a:rPr>
                        </m:ctrlPr>
                      </m:fPr>
                      <m:num>
                        <m:r>
                          <m:rPr>
                            <m:sty m:val="p"/>
                          </m:rPr>
                          <a:rPr lang="en-US" i="0" dirty="0">
                            <a:latin typeface="Cambria Math" panose="02040503050406030204" pitchFamily="18" charset="0"/>
                          </a:rPr>
                          <m:t>J</m:t>
                        </m:r>
                      </m:num>
                      <m:den>
                        <m:r>
                          <m:rPr>
                            <m:sty m:val="p"/>
                          </m:rPr>
                          <a:rPr lang="en-US" i="0" dirty="0">
                            <a:latin typeface="Cambria Math" panose="02040503050406030204" pitchFamily="18" charset="0"/>
                          </a:rPr>
                          <m:t>s</m:t>
                        </m:r>
                      </m:den>
                    </m:f>
                  </m:oMath>
                </a14:m>
                <a:endParaRPr lang="el-GR"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05400"/>
              </a:xfrm>
              <a:blipFill>
                <a:blip r:embed="rId2"/>
                <a:stretch>
                  <a:fillRect t="-955"/>
                </a:stretch>
              </a:blipFill>
            </p:spPr>
            <p:txBody>
              <a:bodyPr/>
              <a:lstStyle/>
              <a:p>
                <a:r>
                  <a:rPr lang="en-US">
                    <a:noFill/>
                  </a:rPr>
                  <a:t> </a:t>
                </a:r>
              </a:p>
            </p:txBody>
          </p:sp>
        </mc:Fallback>
      </mc:AlternateContent>
    </p:spTree>
    <p:extLst>
      <p:ext uri="{BB962C8B-B14F-4D97-AF65-F5344CB8AC3E}">
        <p14:creationId xmlns:p14="http://schemas.microsoft.com/office/powerpoint/2010/main" val="23745855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Διατήρηση της Ενέργειας</a:t>
            </a:r>
          </a:p>
          <a:p>
            <a:endParaRPr lang="el-GR" dirty="0"/>
          </a:p>
        </p:txBody>
      </p:sp>
      <p:sp>
        <p:nvSpPr>
          <p:cNvPr id="5" name="TextBox 4"/>
          <p:cNvSpPr txBox="1"/>
          <p:nvPr/>
        </p:nvSpPr>
        <p:spPr>
          <a:xfrm>
            <a:off x="152403" y="4717301"/>
            <a:ext cx="4285172" cy="7391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1051"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Εικόνα:</a:t>
            </a:r>
            <a:r>
              <a:rPr kumimoji="0" lang="en-US" sz="1051"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l-GR" sz="1051"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Η μετατροπή της δυναμικής ενέργειας σε κινητική κατά την ολίσθηση ενός παιχνιδιού σε μια πλατφόρμα. Μπορούμε να αναλύσουμε τέτοιες καταστάσεις με τις τεχνικές που θα δούμε σε αυτή τη διάλεξη.</a:t>
            </a:r>
            <a:endParaRPr kumimoji="0" lang="en-US" sz="1051"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4" y="1517710"/>
            <a:ext cx="4266121" cy="3199591"/>
          </a:xfrm>
          <a:prstGeom prst="rect">
            <a:avLst/>
          </a:prstGeom>
          <a:ln>
            <a:noFill/>
          </a:ln>
          <a:effectLst>
            <a:softEdge rad="112500"/>
          </a:effectLst>
        </p:spPr>
      </p:pic>
    </p:spTree>
    <p:extLst>
      <p:ext uri="{BB962C8B-B14F-4D97-AF65-F5344CB8AC3E}">
        <p14:creationId xmlns:p14="http://schemas.microsoft.com/office/powerpoint/2010/main" val="5141245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Διατήρηση της Ενέργειας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05400"/>
              </a:xfrm>
            </p:spPr>
            <p:txBody>
              <a:bodyPr>
                <a:normAutofit/>
              </a:bodyPr>
              <a:lstStyle/>
              <a:p>
                <a:r>
                  <a:rPr lang="el-GR" dirty="0"/>
                  <a:t>Εναλλακτικά</a:t>
                </a:r>
                <a:r>
                  <a:rPr lang="en-US" dirty="0"/>
                  <a:t>, </a:t>
                </a:r>
                <a:r>
                  <a:rPr lang="el-GR" dirty="0"/>
                  <a:t>η ισχύς μπορεί να ιδωθεί ως ο </a:t>
                </a:r>
                <a:r>
                  <a:rPr lang="el-GR" b="1" dirty="0"/>
                  <a:t>ρυθμός παραγωγής έργου</a:t>
                </a:r>
              </a:p>
              <a:p>
                <a:endParaRPr lang="el-GR" b="1" dirty="0"/>
              </a:p>
              <a:p>
                <a:r>
                  <a:rPr lang="el-GR" b="1" dirty="0"/>
                  <a:t>Μέση ισχύς σε διάστημα </a:t>
                </a:r>
                <a14:m>
                  <m:oMath xmlns:m="http://schemas.openxmlformats.org/officeDocument/2006/math">
                    <m:r>
                      <m:rPr>
                        <m:sty m:val="p"/>
                      </m:rPr>
                      <a:rPr lang="el-GR">
                        <a:latin typeface="Cambria Math" panose="02040503050406030204" pitchFamily="18" charset="0"/>
                      </a:rPr>
                      <m:t>Δ</m:t>
                    </m:r>
                    <m:r>
                      <a:rPr lang="en-US" i="1">
                        <a:latin typeface="Cambria Math" panose="02040503050406030204" pitchFamily="18" charset="0"/>
                      </a:rPr>
                      <m:t>𝑡</m:t>
                    </m:r>
                  </m:oMath>
                </a14:m>
                <a:r>
                  <a:rPr lang="el-GR" b="1" i="1" dirty="0">
                    <a:latin typeface="Cambria Math" panose="02040503050406030204" pitchFamily="18" charset="0"/>
                  </a:rPr>
                  <a:t/>
                </a:r>
                <a:br>
                  <a:rPr lang="el-GR" b="1" i="1" dirty="0">
                    <a:latin typeface="Cambria Math" panose="02040503050406030204" pitchFamily="18" charset="0"/>
                  </a:rPr>
                </a:br>
                <a:r>
                  <a:rPr lang="en-US" b="1" i="1" dirty="0">
                    <a:latin typeface="Cambria Math" panose="02040503050406030204" pitchFamily="18" charset="0"/>
                  </a:rPr>
                  <a:t/>
                </a:r>
                <a:br>
                  <a:rPr lang="en-US" b="1" i="1" dirty="0">
                    <a:latin typeface="Cambria Math" panose="02040503050406030204" pitchFamily="18" charset="0"/>
                  </a:rPr>
                </a:b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𝑎𝑣𝑔</m:t>
                        </m:r>
                      </m:sub>
                    </m:sSub>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l-GR" b="0" i="0" smtClean="0">
                            <a:latin typeface="Cambria Math" panose="02040503050406030204" pitchFamily="18" charset="0"/>
                          </a:rPr>
                          <m:t>Δ</m:t>
                        </m:r>
                        <m:r>
                          <a:rPr lang="en-US" b="0" i="1" smtClean="0">
                            <a:latin typeface="Cambria Math" panose="02040503050406030204" pitchFamily="18" charset="0"/>
                          </a:rPr>
                          <m:t>𝐸</m:t>
                        </m:r>
                      </m:num>
                      <m:den>
                        <m:r>
                          <m:rPr>
                            <m:sty m:val="p"/>
                          </m:rPr>
                          <a:rPr lang="el-GR">
                            <a:latin typeface="Cambria Math" panose="02040503050406030204" pitchFamily="18" charset="0"/>
                          </a:rPr>
                          <m:t>Δ</m:t>
                        </m:r>
                        <m:r>
                          <a:rPr lang="en-US" i="1">
                            <a:latin typeface="Cambria Math" panose="02040503050406030204" pitchFamily="18" charset="0"/>
                          </a:rPr>
                          <m:t>𝑡</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𝑊</m:t>
                        </m:r>
                      </m:num>
                      <m:den>
                        <m:r>
                          <m:rPr>
                            <m:sty m:val="p"/>
                          </m:rPr>
                          <a:rPr lang="el-GR">
                            <a:latin typeface="Cambria Math" panose="02040503050406030204" pitchFamily="18" charset="0"/>
                          </a:rPr>
                          <m:t>Δ</m:t>
                        </m:r>
                        <m:r>
                          <a:rPr lang="en-US" i="1">
                            <a:latin typeface="Cambria Math" panose="02040503050406030204" pitchFamily="18" charset="0"/>
                          </a:rPr>
                          <m:t>𝑡</m:t>
                        </m:r>
                      </m:den>
                    </m:f>
                  </m:oMath>
                </a14:m>
                <a:endParaRPr lang="el-GR" i="1" dirty="0">
                  <a:latin typeface="Cambria Math" panose="02040503050406030204" pitchFamily="18" charset="0"/>
                </a:endParaRPr>
              </a:p>
              <a:p>
                <a:endParaRPr lang="el-GR" b="1" dirty="0"/>
              </a:p>
              <a:p>
                <a:r>
                  <a:rPr lang="el-GR" b="1" dirty="0"/>
                  <a:t>Στιγμιαία ισχύς (για έργο σταθερής δύναμης)</a:t>
                </a:r>
                <a:br>
                  <a:rPr lang="el-GR" b="1" dirty="0"/>
                </a:br>
                <a:endParaRPr lang="en-US" i="1" dirty="0">
                  <a:latin typeface="Cambria Math" panose="02040503050406030204" pitchFamily="18" charset="0"/>
                </a:endParaRPr>
              </a:p>
              <a:p>
                <a:pPr marL="6858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r>
                        <a:rPr lang="en-US" i="1">
                          <a:latin typeface="Cambria Math" panose="02040503050406030204" pitchFamily="18" charset="0"/>
                        </a:rPr>
                        <m:t>=</m:t>
                      </m:r>
                      <m:func>
                        <m:funcPr>
                          <m:ctrlPr>
                            <a:rPr lang="en-US" i="1">
                              <a:latin typeface="Cambria Math" panose="02040503050406030204" pitchFamily="18" charset="0"/>
                            </a:rPr>
                          </m:ctrlPr>
                        </m:funcPr>
                        <m:fName>
                          <m:limLow>
                            <m:limLowPr>
                              <m:ctrlPr>
                                <a:rPr lang="en-US" i="1">
                                  <a:latin typeface="Cambria Math" panose="02040503050406030204" pitchFamily="18" charset="0"/>
                                </a:rPr>
                              </m:ctrlPr>
                            </m:limLowPr>
                            <m:e>
                              <m:r>
                                <m:rPr>
                                  <m:sty m:val="p"/>
                                </m:rPr>
                                <a:rPr lang="en-US">
                                  <a:latin typeface="Cambria Math" panose="02040503050406030204" pitchFamily="18" charset="0"/>
                                </a:rPr>
                                <m:t>lim</m:t>
                              </m:r>
                            </m:e>
                            <m:lim>
                              <m:r>
                                <m:rPr>
                                  <m:sty m:val="p"/>
                                </m:rPr>
                                <a:rPr lang="el-GR">
                                  <a:latin typeface="Cambria Math" panose="02040503050406030204" pitchFamily="18" charset="0"/>
                                </a:rPr>
                                <m:t>Δ</m:t>
                              </m:r>
                              <m:r>
                                <m:rPr>
                                  <m:sty m:val="p"/>
                                </m:rPr>
                                <a:rPr lang="en-US">
                                  <a:latin typeface="Cambria Math" panose="02040503050406030204" pitchFamily="18" charset="0"/>
                                </a:rPr>
                                <m:t>t</m:t>
                              </m:r>
                              <m:r>
                                <a:rPr lang="en-US">
                                  <a:latin typeface="Cambria Math" panose="02040503050406030204" pitchFamily="18" charset="0"/>
                                </a:rPr>
                                <m:t>→0</m:t>
                              </m:r>
                            </m:lim>
                          </m:limLow>
                        </m:fName>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𝑎𝑣𝑔</m:t>
                              </m:r>
                            </m:sub>
                          </m:sSub>
                        </m:e>
                      </m:func>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𝑑𝑊</m:t>
                          </m:r>
                        </m:num>
                        <m:den>
                          <m:r>
                            <a:rPr lang="en-US" i="1">
                              <a:latin typeface="Cambria Math" panose="02040503050406030204" pitchFamily="18" charset="0"/>
                            </a:rPr>
                            <m:t>𝑑𝑡</m:t>
                          </m:r>
                        </m:den>
                      </m:f>
                      <m:r>
                        <a:rPr lang="en-US" i="1">
                          <a:latin typeface="Cambria Math" panose="02040503050406030204" pitchFamily="18" charset="0"/>
                        </a:rPr>
                        <m:t>=</m:t>
                      </m:r>
                      <m:f>
                        <m:fPr>
                          <m:ctrlPr>
                            <a:rPr lang="en-US" i="1">
                              <a:latin typeface="Cambria Math" panose="02040503050406030204" pitchFamily="18" charset="0"/>
                            </a:rPr>
                          </m:ctrlPr>
                        </m:fPr>
                        <m:num>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𝐹</m:t>
                              </m:r>
                            </m:e>
                          </m:acc>
                          <m:r>
                            <a:rPr lang="en-US" b="0" i="1" dirty="0" smtClean="0">
                              <a:latin typeface="Cambria Math" panose="02040503050406030204" pitchFamily="18" charset="0"/>
                            </a:rPr>
                            <m:t>⋅</m:t>
                          </m:r>
                          <m:r>
                            <a:rPr lang="en-US" i="1">
                              <a:latin typeface="Cambria Math" panose="02040503050406030204" pitchFamily="18" charset="0"/>
                            </a:rPr>
                            <m:t>𝑑</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num>
                        <m:den>
                          <m:r>
                            <a:rPr lang="en-US" i="1">
                              <a:latin typeface="Cambria Math" panose="02040503050406030204" pitchFamily="18" charset="0"/>
                            </a:rPr>
                            <m:t>𝑑𝑡</m:t>
                          </m:r>
                        </m:den>
                      </m:f>
                      <m:r>
                        <a:rPr lang="en-US" b="0" i="1" smtClean="0">
                          <a:latin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𝐹</m:t>
                          </m:r>
                        </m:e>
                      </m:acc>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acc>
                            <m:accPr>
                              <m:chr m:val="⃗"/>
                              <m:ctrlPr>
                                <a:rPr lang="en-US"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𝑟</m:t>
                              </m:r>
                            </m:e>
                          </m:acc>
                        </m:num>
                        <m:den>
                          <m:r>
                            <a:rPr lang="en-US" i="1">
                              <a:latin typeface="Cambria Math" panose="02040503050406030204" pitchFamily="18" charset="0"/>
                              <a:ea typeface="Cambria Math" panose="02040503050406030204" pitchFamily="18" charset="0"/>
                            </a:rPr>
                            <m:t>𝑑𝑡</m:t>
                          </m:r>
                        </m:den>
                      </m:f>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𝐹</m:t>
                          </m:r>
                        </m:e>
                      </m:acc>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ea typeface="Cambria Math" panose="02040503050406030204" pitchFamily="18" charset="0"/>
                            </a:rPr>
                          </m:ctrlPr>
                        </m:accPr>
                        <m:e>
                          <m:r>
                            <a:rPr lang="aa-ET" b="0" i="1" smtClean="0">
                              <a:latin typeface="Cambria Math" panose="02040503050406030204" pitchFamily="18" charset="0"/>
                              <a:ea typeface="Cambria Math" panose="02040503050406030204" pitchFamily="18" charset="0"/>
                            </a:rPr>
                            <m:t>𝑢</m:t>
                          </m:r>
                        </m:e>
                      </m:acc>
                    </m:oMath>
                  </m:oMathPara>
                </a14:m>
                <a:endParaRPr lang="en-US" dirty="0"/>
              </a:p>
              <a:p>
                <a:pPr marL="68580" indent="0">
                  <a:buNone/>
                </a:pPr>
                <a:endParaRPr lang="el-GR" b="1" dirty="0"/>
              </a:p>
              <a:p>
                <a:endParaRPr lang="el-GR" dirty="0"/>
              </a:p>
              <a:p>
                <a:endParaRPr lang="en-US" sz="5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05400"/>
              </a:xfrm>
              <a:blipFill rotWithShape="0">
                <a:blip r:embed="rId3"/>
                <a:stretch>
                  <a:fillRect t="-955"/>
                </a:stretch>
              </a:blipFill>
            </p:spPr>
            <p:txBody>
              <a:bodyPr/>
              <a:lstStyle/>
              <a:p>
                <a:r>
                  <a:rPr lang="el-GR">
                    <a:noFill/>
                  </a:rPr>
                  <a:t> </a:t>
                </a:r>
              </a:p>
            </p:txBody>
          </p:sp>
        </mc:Fallback>
      </mc:AlternateContent>
    </p:spTree>
    <p:extLst>
      <p:ext uri="{BB962C8B-B14F-4D97-AF65-F5344CB8AC3E}">
        <p14:creationId xmlns:p14="http://schemas.microsoft.com/office/powerpoint/2010/main" val="4121669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smtClean="0"/>
              <a:t>Συνεχίζεται... </a:t>
            </a:r>
            <a:r>
              <a:rPr lang="el-GR" dirty="0" smtClean="0">
                <a:sym typeface="Wingdings" panose="05000000000000000000" pitchFamily="2" charset="2"/>
              </a:rPr>
              <a:t></a:t>
            </a:r>
            <a:endParaRPr lang="el-GR" dirty="0"/>
          </a:p>
        </p:txBody>
      </p:sp>
    </p:spTree>
    <p:extLst>
      <p:ext uri="{BB962C8B-B14F-4D97-AF65-F5344CB8AC3E}">
        <p14:creationId xmlns:p14="http://schemas.microsoft.com/office/powerpoint/2010/main" val="40581901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290914"/>
            <a:ext cx="7948450" cy="5262286"/>
          </a:xfrm>
        </p:spPr>
        <p:txBody>
          <a:bodyPr>
            <a:normAutofit/>
          </a:bodyPr>
          <a:lstStyle/>
          <a:p>
            <a:r>
              <a:rPr lang="el-GR" dirty="0"/>
              <a:t>Δύναμη </a:t>
            </a:r>
            <a:r>
              <a:rPr lang="el-GR" b="1" dirty="0"/>
              <a:t>βάρους</a:t>
            </a:r>
            <a:r>
              <a:rPr lang="el-GR" dirty="0"/>
              <a:t> </a:t>
            </a:r>
            <a:r>
              <a:rPr lang="el-GR" dirty="0">
                <a:sym typeface="Wingdings" panose="05000000000000000000" pitchFamily="2" charset="2"/>
              </a:rPr>
              <a:t> </a:t>
            </a:r>
            <a:r>
              <a:rPr lang="el-GR" b="1" dirty="0">
                <a:sym typeface="Wingdings" panose="05000000000000000000" pitchFamily="2" charset="2"/>
              </a:rPr>
              <a:t>συντηρητική</a:t>
            </a:r>
            <a:r>
              <a:rPr lang="el-GR" dirty="0">
                <a:sym typeface="Wingdings" panose="05000000000000000000" pitchFamily="2" charset="2"/>
              </a:rPr>
              <a:t> δύναμη </a:t>
            </a:r>
            <a:r>
              <a:rPr lang="el-GR" b="1" dirty="0">
                <a:sym typeface="Wingdings" panose="05000000000000000000" pitchFamily="2" charset="2"/>
              </a:rPr>
              <a:t>βαρυτική</a:t>
            </a:r>
            <a:r>
              <a:rPr lang="el-GR" dirty="0">
                <a:sym typeface="Wingdings" panose="05000000000000000000" pitchFamily="2" charset="2"/>
              </a:rPr>
              <a:t> </a:t>
            </a:r>
            <a:r>
              <a:rPr lang="el-GR" b="1" dirty="0">
                <a:sym typeface="Wingdings" panose="05000000000000000000" pitchFamily="2" charset="2"/>
              </a:rPr>
              <a:t>δυναμική</a:t>
            </a:r>
            <a:r>
              <a:rPr lang="el-GR" dirty="0">
                <a:sym typeface="Wingdings" panose="05000000000000000000" pitchFamily="2" charset="2"/>
              </a:rPr>
              <a:t> ενέργεια</a:t>
            </a:r>
          </a:p>
          <a:p>
            <a:endParaRPr lang="el-GR" sz="1100" dirty="0">
              <a:sym typeface="Wingdings" panose="05000000000000000000" pitchFamily="2" charset="2"/>
            </a:endParaRPr>
          </a:p>
          <a:p>
            <a:r>
              <a:rPr lang="el-GR" dirty="0">
                <a:sym typeface="Wingdings" panose="05000000000000000000" pitchFamily="2" charset="2"/>
              </a:rPr>
              <a:t>Δύναμη </a:t>
            </a:r>
            <a:r>
              <a:rPr lang="el-GR" b="1" dirty="0">
                <a:sym typeface="Wingdings" panose="05000000000000000000" pitchFamily="2" charset="2"/>
              </a:rPr>
              <a:t>ελατηρίου</a:t>
            </a:r>
            <a:r>
              <a:rPr lang="el-GR" dirty="0">
                <a:sym typeface="Wingdings" panose="05000000000000000000" pitchFamily="2" charset="2"/>
              </a:rPr>
              <a:t>  </a:t>
            </a:r>
            <a:r>
              <a:rPr lang="el-GR" b="1" dirty="0">
                <a:sym typeface="Wingdings" panose="05000000000000000000" pitchFamily="2" charset="2"/>
              </a:rPr>
              <a:t>συντηρητική</a:t>
            </a:r>
            <a:r>
              <a:rPr lang="el-GR" dirty="0">
                <a:sym typeface="Wingdings" panose="05000000000000000000" pitchFamily="2" charset="2"/>
              </a:rPr>
              <a:t> δύναμη  </a:t>
            </a:r>
            <a:r>
              <a:rPr lang="el-GR" b="1" dirty="0">
                <a:sym typeface="Wingdings" panose="05000000000000000000" pitchFamily="2" charset="2"/>
              </a:rPr>
              <a:t>ελαστική</a:t>
            </a:r>
            <a:r>
              <a:rPr lang="el-GR" dirty="0">
                <a:sym typeface="Wingdings" panose="05000000000000000000" pitchFamily="2" charset="2"/>
              </a:rPr>
              <a:t> </a:t>
            </a:r>
            <a:r>
              <a:rPr lang="el-GR" b="1" dirty="0">
                <a:sym typeface="Wingdings" panose="05000000000000000000" pitchFamily="2" charset="2"/>
              </a:rPr>
              <a:t>δυναμική</a:t>
            </a:r>
            <a:r>
              <a:rPr lang="el-GR" dirty="0">
                <a:sym typeface="Wingdings" panose="05000000000000000000" pitchFamily="2" charset="2"/>
              </a:rPr>
              <a:t> ενέργεια</a:t>
            </a:r>
          </a:p>
          <a:p>
            <a:endParaRPr lang="el-GR" sz="1000" dirty="0">
              <a:sym typeface="Wingdings" panose="05000000000000000000" pitchFamily="2" charset="2"/>
            </a:endParaRPr>
          </a:p>
          <a:p>
            <a:pPr marL="68580" indent="0">
              <a:buNone/>
            </a:pPr>
            <a:r>
              <a:rPr lang="el-GR" dirty="0">
                <a:sym typeface="Wingdings" panose="05000000000000000000" pitchFamily="2" charset="2"/>
              </a:rPr>
              <a:t>(</a:t>
            </a:r>
            <a:r>
              <a:rPr lang="aa-ET" dirty="0">
                <a:sym typeface="Wingdings" panose="05000000000000000000" pitchFamily="2" charset="2"/>
              </a:rPr>
              <a:t>peek into the future )</a:t>
            </a:r>
          </a:p>
          <a:p>
            <a:r>
              <a:rPr lang="el-GR" b="1" dirty="0">
                <a:sym typeface="Wingdings" panose="05000000000000000000" pitchFamily="2" charset="2"/>
              </a:rPr>
              <a:t>Ηλεκτρική</a:t>
            </a:r>
            <a:r>
              <a:rPr lang="el-GR" dirty="0">
                <a:sym typeface="Wingdings" panose="05000000000000000000" pitchFamily="2" charset="2"/>
              </a:rPr>
              <a:t> δύναμη  </a:t>
            </a:r>
            <a:r>
              <a:rPr lang="el-GR" b="1" dirty="0">
                <a:sym typeface="Wingdings" panose="05000000000000000000" pitchFamily="2" charset="2"/>
              </a:rPr>
              <a:t>συντηρητική</a:t>
            </a:r>
            <a:r>
              <a:rPr lang="el-GR" dirty="0">
                <a:sym typeface="Wingdings" panose="05000000000000000000" pitchFamily="2" charset="2"/>
              </a:rPr>
              <a:t> δύναμη  </a:t>
            </a:r>
            <a:r>
              <a:rPr lang="el-GR" b="1" dirty="0">
                <a:sym typeface="Wingdings" panose="05000000000000000000" pitchFamily="2" charset="2"/>
              </a:rPr>
              <a:t>ηλεκτρική</a:t>
            </a:r>
            <a:r>
              <a:rPr lang="el-GR" dirty="0">
                <a:sym typeface="Wingdings" panose="05000000000000000000" pitchFamily="2" charset="2"/>
              </a:rPr>
              <a:t> </a:t>
            </a:r>
            <a:r>
              <a:rPr lang="el-GR" b="1" dirty="0">
                <a:sym typeface="Wingdings" panose="05000000000000000000" pitchFamily="2" charset="2"/>
              </a:rPr>
              <a:t>δυναμική</a:t>
            </a:r>
            <a:r>
              <a:rPr lang="el-GR" dirty="0">
                <a:sym typeface="Wingdings" panose="05000000000000000000" pitchFamily="2" charset="2"/>
              </a:rPr>
              <a:t> ενέργεια </a:t>
            </a:r>
          </a:p>
          <a:p>
            <a:pPr lvl="1"/>
            <a:r>
              <a:rPr lang="el-GR" dirty="0">
                <a:sym typeface="Wingdings" panose="05000000000000000000" pitchFamily="2" charset="2"/>
              </a:rPr>
              <a:t>...που σχετίζεται με το ηλεκτρικό </a:t>
            </a:r>
            <a:r>
              <a:rPr lang="el-GR" b="1" dirty="0">
                <a:sym typeface="Wingdings" panose="05000000000000000000" pitchFamily="2" charset="2"/>
              </a:rPr>
              <a:t>δυναμικό</a:t>
            </a:r>
          </a:p>
          <a:p>
            <a:pPr lvl="1"/>
            <a:endParaRPr lang="el-GR" sz="900" dirty="0">
              <a:sym typeface="Wingdings" panose="05000000000000000000" pitchFamily="2" charset="2"/>
            </a:endParaRPr>
          </a:p>
          <a:p>
            <a:r>
              <a:rPr lang="el-GR" dirty="0">
                <a:sym typeface="Wingdings" panose="05000000000000000000" pitchFamily="2" charset="2"/>
              </a:rPr>
              <a:t>Παρατηρούμε κάποιο μοτίβο...</a:t>
            </a:r>
          </a:p>
          <a:p>
            <a:r>
              <a:rPr lang="el-GR" dirty="0">
                <a:sym typeface="Wingdings" panose="05000000000000000000" pitchFamily="2" charset="2"/>
              </a:rPr>
              <a:t>Μια </a:t>
            </a:r>
            <a:r>
              <a:rPr lang="el-GR" b="1" dirty="0">
                <a:sym typeface="Wingdings" panose="05000000000000000000" pitchFamily="2" charset="2"/>
              </a:rPr>
              <a:t>συντηρητική</a:t>
            </a:r>
            <a:r>
              <a:rPr lang="el-GR" dirty="0">
                <a:sym typeface="Wingdings" panose="05000000000000000000" pitchFamily="2" charset="2"/>
              </a:rPr>
              <a:t> δύναμη σχετίζεται με τη </a:t>
            </a:r>
            <a:r>
              <a:rPr lang="el-GR" b="1" dirty="0">
                <a:sym typeface="Wingdings" panose="05000000000000000000" pitchFamily="2" charset="2"/>
              </a:rPr>
              <a:t>μεταβολή μιας δυναμικής ενέργειας</a:t>
            </a:r>
            <a:r>
              <a:rPr lang="el-GR" dirty="0">
                <a:sym typeface="Wingdings" panose="05000000000000000000" pitchFamily="2" charset="2"/>
              </a:rPr>
              <a:t>!</a:t>
            </a:r>
            <a:endParaRPr lang="el-GR" dirty="0"/>
          </a:p>
        </p:txBody>
      </p:sp>
    </p:spTree>
    <p:extLst>
      <p:ext uri="{BB962C8B-B14F-4D97-AF65-F5344CB8AC3E}">
        <p14:creationId xmlns:p14="http://schemas.microsoft.com/office/powerpoint/2010/main" val="373241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62286"/>
              </a:xfrm>
            </p:spPr>
            <p:txBody>
              <a:bodyPr>
                <a:normAutofit/>
              </a:bodyPr>
              <a:lstStyle/>
              <a:p>
                <a:r>
                  <a:rPr lang="el-GR" dirty="0"/>
                  <a:t>Έστω ένα </a:t>
                </a:r>
                <a:r>
                  <a:rPr lang="el-GR" b="1" dirty="0"/>
                  <a:t>πολυμελές</a:t>
                </a:r>
                <a:r>
                  <a:rPr lang="el-GR" dirty="0"/>
                  <a:t> σύστημα που αλλάζει από μια διάταξη των μελών του σε μια άλλη λόγω έργου </a:t>
                </a:r>
                <a:r>
                  <a:rPr lang="el-GR" u="sng" dirty="0"/>
                  <a:t>μιας</a:t>
                </a:r>
                <a:r>
                  <a:rPr lang="el-GR" dirty="0"/>
                  <a:t> </a:t>
                </a:r>
                <a:r>
                  <a:rPr lang="el-GR" b="1" i="1" dirty="0"/>
                  <a:t>εσωτερικής συντηρητικής δύναμης</a:t>
                </a:r>
                <a:r>
                  <a:rPr lang="el-GR" dirty="0"/>
                  <a:t>,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 </m:t>
                        </m:r>
                        <m:r>
                          <a:rPr lang="en-US" i="1">
                            <a:latin typeface="Cambria Math" panose="02040503050406030204" pitchFamily="18" charset="0"/>
                          </a:rPr>
                          <m:t>𝑖𝑛𝑡</m:t>
                        </m:r>
                      </m:sub>
                    </m:sSub>
                  </m:oMath>
                </a14:m>
                <a:endParaRPr lang="el-GR" b="1" i="1" dirty="0"/>
              </a:p>
              <a:p>
                <a:pPr lvl="1"/>
                <a:r>
                  <a:rPr lang="el-GR" dirty="0"/>
                  <a:t>…χωρίς επίδραση άλλων δυνάμεων (</a:t>
                </a:r>
                <a:r>
                  <a:rPr lang="el-GR" b="1" dirty="0"/>
                  <a:t>απομονωμένο</a:t>
                </a:r>
                <a:r>
                  <a:rPr lang="el-GR" dirty="0"/>
                  <a:t> σύστημα)</a:t>
                </a:r>
                <a:endParaRPr lang="en-US" dirty="0"/>
              </a:p>
              <a:p>
                <a:pPr marL="68580" indent="0">
                  <a:buNone/>
                </a:pPr>
                <a:endParaRPr lang="en-US" b="1" i="1" dirty="0"/>
              </a:p>
              <a:p>
                <a:r>
                  <a:rPr lang="el-GR" sz="2200" dirty="0"/>
                  <a:t>Ένα </a:t>
                </a:r>
                <a:r>
                  <a:rPr lang="el-GR" sz="2200" b="1" dirty="0"/>
                  <a:t>σώμα</a:t>
                </a:r>
                <a:r>
                  <a:rPr lang="el-GR" sz="2200" dirty="0"/>
                  <a:t> από τα μέλη του </a:t>
                </a:r>
                <a:r>
                  <a:rPr lang="el-GR" sz="2200" b="1" dirty="0"/>
                  <a:t>κινείται</a:t>
                </a:r>
                <a:r>
                  <a:rPr lang="el-GR" sz="2200" dirty="0"/>
                  <a:t> από μια θέση </a:t>
                </a:r>
                <a14:m>
                  <m:oMath xmlns:m="http://schemas.openxmlformats.org/officeDocument/2006/math">
                    <m:r>
                      <a:rPr lang="en-US" sz="2200" i="1" dirty="0" smtClean="0">
                        <a:latin typeface="Cambria Math" panose="02040503050406030204" pitchFamily="18" charset="0"/>
                      </a:rPr>
                      <m:t>𝑖</m:t>
                    </m:r>
                  </m:oMath>
                </a14:m>
                <a:r>
                  <a:rPr lang="en-US" sz="2200" dirty="0"/>
                  <a:t> (</a:t>
                </a:r>
                <a:r>
                  <a:rPr lang="el-GR" sz="2200" dirty="0"/>
                  <a:t>αρχική) σε μια θέση </a:t>
                </a:r>
                <a14:m>
                  <m:oMath xmlns:m="http://schemas.openxmlformats.org/officeDocument/2006/math">
                    <m:r>
                      <a:rPr lang="en-US" sz="2200" i="1" dirty="0" smtClean="0">
                        <a:latin typeface="Cambria Math" panose="02040503050406030204" pitchFamily="18" charset="0"/>
                      </a:rPr>
                      <m:t>𝑓</m:t>
                    </m:r>
                  </m:oMath>
                </a14:m>
                <a:r>
                  <a:rPr lang="el-GR" sz="2200" dirty="0"/>
                  <a:t> (τελική)</a:t>
                </a:r>
              </a:p>
              <a:p>
                <a:r>
                  <a:rPr lang="el-GR" sz="2200" b="1" dirty="0"/>
                  <a:t>Μεταβλήθηκε</a:t>
                </a:r>
                <a:r>
                  <a:rPr lang="el-GR" sz="2200" dirty="0"/>
                  <a:t> (έστω αυξήθηκε) η </a:t>
                </a:r>
                <a:r>
                  <a:rPr lang="el-GR" sz="2200" b="1" dirty="0"/>
                  <a:t>κινητική του ενέργεια</a:t>
                </a:r>
              </a:p>
              <a:p>
                <a:r>
                  <a:rPr lang="el-GR" sz="2200" dirty="0"/>
                  <a:t>Πρέπει </a:t>
                </a:r>
                <a:r>
                  <a:rPr lang="el-GR" sz="2200" b="1" dirty="0"/>
                  <a:t>ισόποσα</a:t>
                </a:r>
                <a:r>
                  <a:rPr lang="el-GR" sz="2200" dirty="0"/>
                  <a:t> να </a:t>
                </a:r>
                <a:r>
                  <a:rPr lang="el-GR" sz="2200" b="1" dirty="0"/>
                  <a:t>μεταβληθεί «αντίστροφα» </a:t>
                </a:r>
                <a:r>
                  <a:rPr lang="el-GR" sz="2200" dirty="0"/>
                  <a:t>(μειωθεί)</a:t>
                </a:r>
                <a:r>
                  <a:rPr lang="el-GR" sz="2200" b="1" dirty="0"/>
                  <a:t> η δυναμική του ενέργεια</a:t>
                </a:r>
              </a:p>
              <a:p>
                <a:pPr lvl="1"/>
                <a:r>
                  <a:rPr lang="el-GR" dirty="0"/>
                  <a:t>…λόγω Α.Δ.Μ.Ε!</a:t>
                </a:r>
                <a:r>
                  <a:rPr lang="el-GR" dirty="0">
                    <a:solidFill>
                      <a:srgbClr val="FF0000"/>
                    </a:solidFill>
                  </a:rPr>
                  <a:t> </a:t>
                </a:r>
                <a14:m>
                  <m:oMath xmlns:m="http://schemas.openxmlformats.org/officeDocument/2006/math">
                    <m:r>
                      <m:rPr>
                        <m:sty m:val="p"/>
                      </m:rPr>
                      <a:rPr lang="el-GR" b="0" i="0" smtClean="0">
                        <a:solidFill>
                          <a:srgbClr val="FF0000"/>
                        </a:solidFill>
                        <a:latin typeface="Cambria Math" panose="02040503050406030204" pitchFamily="18" charset="0"/>
                      </a:rPr>
                      <m:t>Δ</m:t>
                    </m:r>
                    <m:r>
                      <a:rPr lang="en-US" b="0" i="1" smtClean="0">
                        <a:solidFill>
                          <a:srgbClr val="FF0000"/>
                        </a:solidFill>
                        <a:latin typeface="Cambria Math" panose="02040503050406030204" pitchFamily="18" charset="0"/>
                      </a:rPr>
                      <m:t>𝐾</m:t>
                    </m:r>
                    <m:r>
                      <a:rPr lang="en-US" b="0" i="1" smtClean="0">
                        <a:solidFill>
                          <a:srgbClr val="FF0000"/>
                        </a:solidFill>
                        <a:latin typeface="Cambria Math" panose="02040503050406030204" pitchFamily="18" charset="0"/>
                      </a:rPr>
                      <m:t>+</m:t>
                    </m:r>
                    <m:r>
                      <m:rPr>
                        <m:sty m:val="p"/>
                      </m:rPr>
                      <a:rPr lang="en-US" b="0" i="0" smtClean="0">
                        <a:solidFill>
                          <a:srgbClr val="FF0000"/>
                        </a:solidFill>
                        <a:latin typeface="Cambria Math" panose="02040503050406030204" pitchFamily="18" charset="0"/>
                      </a:rPr>
                      <m:t>Δ</m:t>
                    </m:r>
                    <m:r>
                      <a:rPr lang="en-US" b="0" i="1" smtClean="0">
                        <a:solidFill>
                          <a:srgbClr val="FF0000"/>
                        </a:solidFill>
                        <a:latin typeface="Cambria Math" panose="02040503050406030204" pitchFamily="18" charset="0"/>
                      </a:rPr>
                      <m:t>𝑈</m:t>
                    </m:r>
                    <m:r>
                      <a:rPr lang="en-US" b="0" i="1" smtClean="0">
                        <a:solidFill>
                          <a:srgbClr val="FF0000"/>
                        </a:solidFill>
                        <a:latin typeface="Cambria Math" panose="02040503050406030204" pitchFamily="18" charset="0"/>
                      </a:rPr>
                      <m:t>=0</m:t>
                    </m:r>
                  </m:oMath>
                </a14:m>
                <a:r>
                  <a:rPr lang="el-GR" dirty="0"/>
                  <a:t/>
                </a:r>
                <a:br>
                  <a:rPr lang="el-GR" dirty="0"/>
                </a:br>
                <a:endParaRPr lang="en-US" dirty="0"/>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i="1">
                              <a:latin typeface="Cambria Math" panose="02040503050406030204" pitchFamily="18" charset="0"/>
                            </a:rPr>
                            <m:t>𝑖𝑛𝑡</m:t>
                          </m:r>
                        </m:sub>
                      </m:sSub>
                      <m:r>
                        <a:rPr lang="en-US" i="1">
                          <a:latin typeface="Cambria Math" panose="02040503050406030204" pitchFamily="18" charset="0"/>
                        </a:rPr>
                        <m:t>=</m:t>
                      </m:r>
                      <m:r>
                        <m:rPr>
                          <m:sty m:val="p"/>
                        </m:rPr>
                        <a:rPr lang="el-GR">
                          <a:latin typeface="Cambria Math" panose="02040503050406030204" pitchFamily="18" charset="0"/>
                        </a:rPr>
                        <m:t>Δ</m:t>
                      </m:r>
                      <m:r>
                        <a:rPr lang="en-US" i="1">
                          <a:latin typeface="Cambria Math" panose="02040503050406030204" pitchFamily="18" charset="0"/>
                        </a:rPr>
                        <m:t>𝐾</m:t>
                      </m:r>
                      <m:r>
                        <a:rPr lang="el-GR" b="0" i="1" smtClean="0">
                          <a:latin typeface="Cambria Math" panose="02040503050406030204" pitchFamily="18" charset="0"/>
                        </a:rPr>
                        <m:t>=</m:t>
                      </m:r>
                      <m:r>
                        <a:rPr lang="el-GR" i="1">
                          <a:latin typeface="Cambria Math" panose="02040503050406030204" pitchFamily="18" charset="0"/>
                        </a:rPr>
                        <m:t>−</m:t>
                      </m:r>
                      <m:r>
                        <m:rPr>
                          <m:sty m:val="p"/>
                        </m:rPr>
                        <a:rPr lang="el-GR">
                          <a:latin typeface="Cambria Math" panose="02040503050406030204" pitchFamily="18" charset="0"/>
                        </a:rPr>
                        <m:t>Δ</m:t>
                      </m:r>
                      <m:r>
                        <a:rPr lang="en-US" i="1">
                          <a:latin typeface="Cambria Math" panose="02040503050406030204" pitchFamily="18" charset="0"/>
                        </a:rPr>
                        <m:t>𝑈</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l-GR"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𝑓</m:t>
                          </m:r>
                        </m:sub>
                      </m:sSub>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62286"/>
              </a:xfrm>
              <a:blipFill>
                <a:blip r:embed="rId2"/>
                <a:stretch>
                  <a:fillRect t="-927"/>
                </a:stretch>
              </a:blipFill>
            </p:spPr>
            <p:txBody>
              <a:bodyPr/>
              <a:lstStyle/>
              <a:p>
                <a:r>
                  <a:rPr lang="en-US">
                    <a:noFill/>
                  </a:rPr>
                  <a:t> </a:t>
                </a:r>
              </a:p>
            </p:txBody>
          </p:sp>
        </mc:Fallback>
      </mc:AlternateContent>
    </p:spTree>
    <p:extLst>
      <p:ext uri="{BB962C8B-B14F-4D97-AF65-F5344CB8AC3E}">
        <p14:creationId xmlns:p14="http://schemas.microsoft.com/office/powerpoint/2010/main" val="353391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62286"/>
              </a:xfrm>
            </p:spPr>
            <p:txBody>
              <a:bodyPr>
                <a:normAutofit/>
              </a:bodyPr>
              <a:lstStyle/>
              <a:p>
                <a:r>
                  <a:rPr lang="el-GR" dirty="0"/>
                  <a:t>Το έργο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𝑖𝑛𝑡</m:t>
                        </m:r>
                      </m:sub>
                    </m:sSub>
                  </m:oMath>
                </a14:m>
                <a:r>
                  <a:rPr lang="en-US" dirty="0"/>
                  <a:t> </a:t>
                </a:r>
                <a:r>
                  <a:rPr lang="el-GR" dirty="0"/>
                  <a:t>που παράγεται από μια </a:t>
                </a:r>
                <a:r>
                  <a:rPr lang="el-GR" b="1" i="1" dirty="0"/>
                  <a:t>εσωτερική</a:t>
                </a:r>
                <a:r>
                  <a:rPr lang="el-GR" dirty="0"/>
                  <a:t> </a:t>
                </a:r>
                <a:r>
                  <a:rPr lang="el-GR" b="1" i="1" dirty="0"/>
                  <a:t>συντηρητική δύναμη</a:t>
                </a:r>
                <a:r>
                  <a:rPr lang="el-GR" dirty="0"/>
                  <a:t> </a:t>
                </a:r>
                <a:r>
                  <a:rPr lang="el-GR" b="1" i="1" dirty="0"/>
                  <a:t>σε ένα άλλο σώμα που είναι μέλος του απομονωμένου συστήματος </a:t>
                </a:r>
                <a:r>
                  <a:rPr lang="el-GR" dirty="0"/>
                  <a:t>ισούται με την αρνητική μεταβολή της δυναμικής ενέργειας του συστήματος</a:t>
                </a:r>
              </a:p>
              <a:p>
                <a:pPr lvl="1"/>
                <a:endParaRPr lang="en-US" dirty="0"/>
              </a:p>
              <a:p>
                <a:pPr lvl="1"/>
                <a:r>
                  <a:rPr lang="el-GR" dirty="0"/>
                  <a:t>Π.χ. έργο </a:t>
                </a:r>
                <a:r>
                  <a:rPr lang="el-GR" b="1" dirty="0"/>
                  <a:t>βάρους</a:t>
                </a:r>
                <a:r>
                  <a:rPr lang="el-GR" dirty="0"/>
                  <a:t> κατά την ανύψωση βιβλίου στο σύστημα {Γη, βιβλίο}</a:t>
                </a:r>
              </a:p>
              <a:p>
                <a:pPr marL="365760" lvl="1"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𝐹</m:t>
                              </m:r>
                            </m:e>
                            <m:sub>
                              <m:r>
                                <a:rPr lang="en-US" sz="2400" b="0" i="1" smtClean="0">
                                  <a:latin typeface="Cambria Math" panose="02040503050406030204" pitchFamily="18" charset="0"/>
                                </a:rPr>
                                <m:t>𝑔</m:t>
                              </m:r>
                            </m:sub>
                          </m:sSub>
                        </m:sub>
                      </m:sSub>
                      <m:r>
                        <a:rPr lang="en-US" sz="2400" b="0" i="1" smtClean="0">
                          <a:latin typeface="Cambria Math" panose="02040503050406030204" pitchFamily="18" charset="0"/>
                        </a:rPr>
                        <m:t>=−</m:t>
                      </m:r>
                      <m:r>
                        <m:rPr>
                          <m:sty m:val="p"/>
                        </m:rPr>
                        <a:rPr lang="en-US" sz="2400" b="0" i="0" smtClean="0">
                          <a:latin typeface="Cambria Math" panose="02040503050406030204" pitchFamily="18" charset="0"/>
                        </a:rPr>
                        <m:t>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𝑈</m:t>
                          </m:r>
                        </m:e>
                        <m:sub>
                          <m:r>
                            <a:rPr lang="en-US" sz="2400" b="0" i="1" smtClean="0">
                              <a:latin typeface="Cambria Math" panose="02040503050406030204" pitchFamily="18" charset="0"/>
                            </a:rPr>
                            <m:t>𝑔</m:t>
                          </m:r>
                        </m:sub>
                      </m:sSub>
                    </m:oMath>
                  </m:oMathPara>
                </a14:m>
                <a:endParaRPr lang="el-GR" dirty="0"/>
              </a:p>
              <a:p>
                <a:pPr lvl="1"/>
                <a:endParaRPr lang="en-US" dirty="0"/>
              </a:p>
              <a:p>
                <a:pPr lvl="1"/>
                <a:r>
                  <a:rPr lang="el-GR" dirty="0"/>
                  <a:t>Π.χ. έργο </a:t>
                </a:r>
                <a:r>
                  <a:rPr lang="el-GR" b="1" dirty="0"/>
                  <a:t>δύναμης του ελατηρίου </a:t>
                </a:r>
                <a:r>
                  <a:rPr lang="el-GR" dirty="0"/>
                  <a:t>κατά τη μετατόπιση του από τη θέση ισορροπίας στο σύστημα {ελατήριο, σώμα}</a:t>
                </a:r>
                <a:endParaRPr lang="en-US" dirty="0"/>
              </a:p>
              <a:p>
                <a:pPr lvl="1"/>
                <a:endParaRPr lang="en-US" sz="800" dirty="0"/>
              </a:p>
              <a:p>
                <a:pPr marL="365760" lvl="1" indent="0">
                  <a:buNone/>
                </a:pPr>
                <a14:m>
                  <m:oMathPara xmlns:m="http://schemas.openxmlformats.org/officeDocument/2006/math">
                    <m:oMathParaPr>
                      <m:jc m:val="centerGroup"/>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r>
                            <a:rPr lang="en-US" sz="2400" b="0" i="1" smtClean="0">
                              <a:latin typeface="Cambria Math" panose="02040503050406030204" pitchFamily="18" charset="0"/>
                            </a:rPr>
                            <m:t>𝑠</m:t>
                          </m:r>
                        </m:sub>
                      </m:sSub>
                      <m:r>
                        <a:rPr lang="en-US" sz="2400" b="0" i="1" smtClean="0">
                          <a:latin typeface="Cambria Math" panose="02040503050406030204" pitchFamily="18" charset="0"/>
                        </a:rPr>
                        <m:t>=−</m:t>
                      </m:r>
                      <m:r>
                        <m:rPr>
                          <m:sty m:val="p"/>
                        </m:rPr>
                        <a:rPr lang="en-US" sz="2400" b="0" i="0" smtClean="0">
                          <a:latin typeface="Cambria Math" panose="02040503050406030204" pitchFamily="18" charset="0"/>
                        </a:rPr>
                        <m:t>Δ</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𝑈</m:t>
                          </m:r>
                        </m:e>
                        <m:sub>
                          <m:r>
                            <a:rPr lang="en-US" sz="2400" b="0" i="1" smtClean="0">
                              <a:latin typeface="Cambria Math" panose="02040503050406030204" pitchFamily="18" charset="0"/>
                            </a:rPr>
                            <m:t>𝑠</m:t>
                          </m:r>
                        </m:sub>
                      </m:sSub>
                    </m:oMath>
                  </m:oMathPara>
                </a14:m>
                <a:endParaRPr lang="el-GR"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62286"/>
              </a:xfrm>
              <a:blipFill>
                <a:blip r:embed="rId2"/>
                <a:stretch>
                  <a:fillRect t="-811"/>
                </a:stretch>
              </a:blipFill>
            </p:spPr>
            <p:txBody>
              <a:bodyPr/>
              <a:lstStyle/>
              <a:p>
                <a:r>
                  <a:rPr lang="en-US">
                    <a:noFill/>
                  </a:rPr>
                  <a:t> </a:t>
                </a:r>
              </a:p>
            </p:txBody>
          </p:sp>
        </mc:Fallback>
      </mc:AlternateContent>
    </p:spTree>
    <p:extLst>
      <p:ext uri="{BB962C8B-B14F-4D97-AF65-F5344CB8AC3E}">
        <p14:creationId xmlns:p14="http://schemas.microsoft.com/office/powerpoint/2010/main" val="150511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38350" y="1371600"/>
                <a:ext cx="7872250" cy="5248656"/>
              </a:xfrm>
            </p:spPr>
            <p:txBody>
              <a:bodyPr>
                <a:normAutofit/>
              </a:bodyPr>
              <a:lstStyle/>
              <a:p>
                <a:r>
                  <a:rPr lang="el-GR" dirty="0" smtClean="0"/>
                  <a:t>Έστω ότι αυτή η </a:t>
                </a:r>
                <a:r>
                  <a:rPr lang="el-GR" b="1" i="1" dirty="0"/>
                  <a:t>εσωτερική συντηρητική δύναμη </a:t>
                </a:r>
                <a14:m>
                  <m:oMath xmlns:m="http://schemas.openxmlformats.org/officeDocument/2006/math">
                    <m:sSub>
                      <m:sSubPr>
                        <m:ctrlPr>
                          <a:rPr lang="el-GR" b="1" i="1">
                            <a:latin typeface="Cambria Math" panose="02040503050406030204" pitchFamily="18" charset="0"/>
                          </a:rPr>
                        </m:ctrlPr>
                      </m:sSubPr>
                      <m:e>
                        <m:acc>
                          <m:accPr>
                            <m:chr m:val="⃗"/>
                            <m:ctrlPr>
                              <a:rPr lang="en-US" b="1" i="1">
                                <a:latin typeface="Cambria Math" panose="02040503050406030204" pitchFamily="18" charset="0"/>
                              </a:rPr>
                            </m:ctrlPr>
                          </m:accPr>
                          <m:e>
                            <m:r>
                              <a:rPr lang="en-US" i="1">
                                <a:latin typeface="Cambria Math" panose="02040503050406030204" pitchFamily="18" charset="0"/>
                              </a:rPr>
                              <m:t>𝐹</m:t>
                            </m:r>
                          </m:e>
                        </m:acc>
                      </m:e>
                      <m:sub>
                        <m:r>
                          <a:rPr lang="en-US" b="1" i="1">
                            <a:latin typeface="Cambria Math" panose="02040503050406030204" pitchFamily="18" charset="0"/>
                          </a:rPr>
                          <m:t>𝒊𝒏𝒕</m:t>
                        </m:r>
                      </m:sub>
                    </m:sSub>
                  </m:oMath>
                </a14:m>
                <a:r>
                  <a:rPr lang="el-GR" dirty="0"/>
                  <a:t> προκαλεί </a:t>
                </a:r>
                <a:r>
                  <a:rPr lang="el-GR" b="1" dirty="0"/>
                  <a:t>αλλαγή της διάταξης/σύνθεσης/διαμόρφωσης </a:t>
                </a:r>
                <a:r>
                  <a:rPr lang="el-GR" dirty="0"/>
                  <a:t>του συστήματος λόγω της </a:t>
                </a:r>
                <a:r>
                  <a:rPr lang="el-GR" b="1" dirty="0"/>
                  <a:t>κίνησης</a:t>
                </a:r>
                <a:r>
                  <a:rPr lang="el-GR" dirty="0"/>
                  <a:t> ενός από τα σώματα επάνω </a:t>
                </a:r>
                <a:r>
                  <a:rPr lang="el-GR" b="1" dirty="0"/>
                  <a:t>στο </a:t>
                </a:r>
                <a14:m>
                  <m:oMath xmlns:m="http://schemas.openxmlformats.org/officeDocument/2006/math">
                    <m:r>
                      <a:rPr lang="en-US" b="1" i="1">
                        <a:latin typeface="Cambria Math" panose="02040503050406030204" pitchFamily="18" charset="0"/>
                      </a:rPr>
                      <m:t>𝒙</m:t>
                    </m:r>
                    <m:r>
                      <a:rPr lang="en-US" b="1" i="1" smtClean="0">
                        <a:latin typeface="Cambria Math" panose="02040503050406030204" pitchFamily="18" charset="0"/>
                      </a:rPr>
                      <m:t>′</m:t>
                    </m:r>
                    <m:r>
                      <a:rPr lang="en-US" b="1" i="1" smtClean="0">
                        <a:latin typeface="Cambria Math" panose="02040503050406030204" pitchFamily="18" charset="0"/>
                      </a:rPr>
                      <m:t>𝒙</m:t>
                    </m:r>
                  </m:oMath>
                </a14:m>
                <a:r>
                  <a:rPr lang="en-US" b="1" dirty="0"/>
                  <a:t> </a:t>
                </a:r>
                <a:r>
                  <a:rPr lang="el-GR" b="1" dirty="0"/>
                  <a:t>άξονα</a:t>
                </a:r>
                <a:endParaRPr lang="en-US" b="1" dirty="0"/>
              </a:p>
              <a:p>
                <a:pPr lvl="1"/>
                <a:r>
                  <a:rPr lang="el-GR" dirty="0"/>
                  <a:t>Έστω ότι η δύναμη ασκείται υπό γωνία </a:t>
                </a:r>
                <a14:m>
                  <m:oMath xmlns:m="http://schemas.openxmlformats.org/officeDocument/2006/math">
                    <m:r>
                      <a:rPr lang="el-GR" b="0" i="1" smtClean="0">
                        <a:latin typeface="Cambria Math" panose="02040503050406030204" pitchFamily="18" charset="0"/>
                      </a:rPr>
                      <m:t>𝜃</m:t>
                    </m:r>
                  </m:oMath>
                </a14:m>
                <a:r>
                  <a:rPr lang="el-GR" dirty="0"/>
                  <a:t> με τον οριζόντιο άξονα</a:t>
                </a:r>
              </a:p>
              <a:p>
                <a:pPr lvl="2"/>
                <a:r>
                  <a:rPr lang="el-GR" dirty="0"/>
                  <a:t>Τα ίδια ακριβώς θα ισχύουν και για δύναμη υπό γωνία με τον άξονα </a:t>
                </a:r>
                <a14:m>
                  <m:oMath xmlns:m="http://schemas.openxmlformats.org/officeDocument/2006/math">
                    <m:sSup>
                      <m:sSupPr>
                        <m:ctrlPr>
                          <a:rPr lang="aa-ET" b="0" i="1" smtClean="0">
                            <a:latin typeface="Cambria Math" panose="02040503050406030204" pitchFamily="18" charset="0"/>
                          </a:rPr>
                        </m:ctrlPr>
                      </m:sSupPr>
                      <m:e>
                        <m:r>
                          <a:rPr lang="aa-ET" b="0" i="1" smtClean="0">
                            <a:latin typeface="Cambria Math" panose="02040503050406030204" pitchFamily="18" charset="0"/>
                          </a:rPr>
                          <m:t>𝑦</m:t>
                        </m:r>
                      </m:e>
                      <m:sup>
                        <m:r>
                          <a:rPr lang="aa-ET" b="0" i="1" smtClean="0">
                            <a:latin typeface="Cambria Math" panose="02040503050406030204" pitchFamily="18" charset="0"/>
                          </a:rPr>
                          <m:t>′</m:t>
                        </m:r>
                      </m:sup>
                    </m:sSup>
                    <m:r>
                      <a:rPr lang="aa-ET" b="0" i="1" smtClean="0">
                        <a:latin typeface="Cambria Math" panose="02040503050406030204" pitchFamily="18" charset="0"/>
                      </a:rPr>
                      <m:t>𝑦</m:t>
                    </m:r>
                  </m:oMath>
                </a14:m>
                <a:r>
                  <a:rPr lang="el-GR" dirty="0"/>
                  <a:t> ή τον</a:t>
                </a:r>
                <a:r>
                  <a:rPr lang="aa-ET" dirty="0"/>
                  <a:t> </a:t>
                </a:r>
                <a14:m>
                  <m:oMath xmlns:m="http://schemas.openxmlformats.org/officeDocument/2006/math">
                    <m:sSup>
                      <m:sSupPr>
                        <m:ctrlPr>
                          <a:rPr lang="aa-ET" b="0" i="1" smtClean="0">
                            <a:latin typeface="Cambria Math" panose="02040503050406030204" pitchFamily="18" charset="0"/>
                          </a:rPr>
                        </m:ctrlPr>
                      </m:sSupPr>
                      <m:e>
                        <m:r>
                          <a:rPr lang="aa-ET" b="0" i="1" smtClean="0">
                            <a:latin typeface="Cambria Math" panose="02040503050406030204" pitchFamily="18" charset="0"/>
                          </a:rPr>
                          <m:t>𝑧</m:t>
                        </m:r>
                      </m:e>
                      <m:sup>
                        <m:r>
                          <a:rPr lang="aa-ET" b="0" i="1" smtClean="0">
                            <a:latin typeface="Cambria Math" panose="02040503050406030204" pitchFamily="18" charset="0"/>
                          </a:rPr>
                          <m:t>′</m:t>
                        </m:r>
                      </m:sup>
                    </m:sSup>
                    <m:r>
                      <a:rPr lang="aa-ET" b="0" i="1" smtClean="0">
                        <a:latin typeface="Cambria Math" panose="02040503050406030204" pitchFamily="18" charset="0"/>
                      </a:rPr>
                      <m:t>𝑧</m:t>
                    </m:r>
                  </m:oMath>
                </a14:m>
                <a:r>
                  <a:rPr lang="aa-ET" dirty="0"/>
                  <a:t>, </a:t>
                </a:r>
                <a:r>
                  <a:rPr lang="el-GR" dirty="0"/>
                  <a:t>αλλά χάριν απλότητας ας κρατήσουμε μόνο τον </a:t>
                </a:r>
                <a14:m>
                  <m:oMath xmlns:m="http://schemas.openxmlformats.org/officeDocument/2006/math">
                    <m:sSup>
                      <m:sSupPr>
                        <m:ctrlPr>
                          <a:rPr lang="aa-ET" b="0" i="1" smtClean="0">
                            <a:latin typeface="Cambria Math" panose="02040503050406030204" pitchFamily="18" charset="0"/>
                          </a:rPr>
                        </m:ctrlPr>
                      </m:sSupPr>
                      <m:e>
                        <m:r>
                          <a:rPr lang="aa-ET" b="0" i="1" smtClean="0">
                            <a:latin typeface="Cambria Math" panose="02040503050406030204" pitchFamily="18" charset="0"/>
                          </a:rPr>
                          <m:t>𝑥</m:t>
                        </m:r>
                      </m:e>
                      <m:sup>
                        <m:r>
                          <a:rPr lang="aa-ET" b="0" i="1" smtClean="0">
                            <a:latin typeface="Cambria Math" panose="02040503050406030204" pitchFamily="18" charset="0"/>
                          </a:rPr>
                          <m:t>′</m:t>
                        </m:r>
                      </m:sup>
                    </m:sSup>
                    <m:r>
                      <a:rPr lang="aa-ET" b="0" i="1" smtClean="0">
                        <a:latin typeface="Cambria Math" panose="02040503050406030204" pitchFamily="18" charset="0"/>
                      </a:rPr>
                      <m:t>𝑥</m:t>
                    </m:r>
                  </m:oMath>
                </a14:m>
                <a:endParaRPr lang="el-GR" dirty="0"/>
              </a:p>
              <a:p>
                <a:endParaRPr lang="el-GR" sz="1400" dirty="0"/>
              </a:p>
              <a:p>
                <a:r>
                  <a:rPr lang="el-GR" dirty="0"/>
                  <a:t>Το έργο της (σταθερής) δύναμης αυτής θα είναι </a:t>
                </a:r>
                <a:r>
                  <a:rPr lang="en-US" dirty="0"/>
                  <a:t>(</a:t>
                </a:r>
                <a:r>
                  <a:rPr lang="el-GR" dirty="0"/>
                  <a:t>ορισμός έργου):</a:t>
                </a:r>
                <a:r>
                  <a:rPr lang="en-US" dirty="0"/>
                  <a:t/>
                </a:r>
                <a:br>
                  <a:rPr lang="en-US" dirty="0"/>
                </a:b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𝑖𝑛𝑡</m:t>
                        </m:r>
                      </m:sub>
                    </m:sSub>
                    <m:r>
                      <a:rPr lang="en-US" b="0" i="1" smtClean="0">
                        <a:latin typeface="Cambria Math" panose="02040503050406030204" pitchFamily="18" charset="0"/>
                      </a:rPr>
                      <m:t>=</m:t>
                    </m:r>
                    <m:sSub>
                      <m:sSubPr>
                        <m:ctrlPr>
                          <a:rPr lang="aa-ET" b="0" i="1" smtClean="0">
                            <a:solidFill>
                              <a:srgbClr val="FF0000"/>
                            </a:solidFill>
                            <a:latin typeface="Cambria Math" panose="02040503050406030204" pitchFamily="18" charset="0"/>
                          </a:rPr>
                        </m:ctrlPr>
                      </m:sSubPr>
                      <m:e>
                        <m:acc>
                          <m:accPr>
                            <m:chr m:val="⃗"/>
                            <m:ctrlPr>
                              <a:rPr lang="el-GR" b="0" i="1" smtClean="0">
                                <a:solidFill>
                                  <a:srgbClr val="FF0000"/>
                                </a:solidFill>
                                <a:latin typeface="Cambria Math" panose="02040503050406030204" pitchFamily="18" charset="0"/>
                              </a:rPr>
                            </m:ctrlPr>
                          </m:accPr>
                          <m:e>
                            <m:r>
                              <a:rPr lang="aa-ET" b="0" i="1" smtClean="0">
                                <a:solidFill>
                                  <a:srgbClr val="FF0000"/>
                                </a:solidFill>
                                <a:latin typeface="Cambria Math" panose="02040503050406030204" pitchFamily="18" charset="0"/>
                              </a:rPr>
                              <m:t>𝐹</m:t>
                            </m:r>
                          </m:e>
                        </m:acc>
                      </m:e>
                      <m:sub>
                        <m:r>
                          <a:rPr lang="aa-ET" b="0" i="1" smtClean="0">
                            <a:solidFill>
                              <a:srgbClr val="FF0000"/>
                            </a:solidFill>
                            <a:latin typeface="Cambria Math" panose="02040503050406030204" pitchFamily="18" charset="0"/>
                          </a:rPr>
                          <m:t>𝑖𝑛𝑡</m:t>
                        </m:r>
                      </m:sub>
                    </m:sSub>
                    <m:r>
                      <a:rPr lang="aa-ET" b="0" i="1" smtClean="0">
                        <a:latin typeface="Cambria Math" panose="02040503050406030204" pitchFamily="18" charset="0"/>
                      </a:rPr>
                      <m:t>⋅</m:t>
                    </m:r>
                    <m:r>
                      <m:rPr>
                        <m:sty m:val="p"/>
                      </m:rPr>
                      <a:rPr lang="aa-ET" b="0" i="0" smtClean="0">
                        <a:latin typeface="Cambria Math" panose="02040503050406030204" pitchFamily="18" charset="0"/>
                      </a:rPr>
                      <m:t>Δ</m:t>
                    </m:r>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𝑥</m:t>
                        </m:r>
                      </m:e>
                    </m:acc>
                    <m:r>
                      <a:rPr lang="aa-ET"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𝑖𝑛𝑡</m:t>
                        </m:r>
                      </m:sub>
                    </m:sSub>
                    <m:r>
                      <m:rPr>
                        <m:sty m:val="p"/>
                      </m:rPr>
                      <a:rPr lang="el-GR" b="0" i="0" smtClean="0">
                        <a:latin typeface="Cambria Math" panose="02040503050406030204" pitchFamily="18" charset="0"/>
                      </a:rPr>
                      <m:t>Δ</m:t>
                    </m:r>
                    <m:r>
                      <a:rPr lang="en-US" b="0" i="1" smtClean="0">
                        <a:latin typeface="Cambria Math" panose="02040503050406030204" pitchFamily="18" charset="0"/>
                      </a:rPr>
                      <m:t>𝑥</m:t>
                    </m:r>
                    <m:func>
                      <m:funcPr>
                        <m:ctrlPr>
                          <a:rPr lang="en-US" b="0" i="1" smtClean="0">
                            <a:solidFill>
                              <a:srgbClr val="FF0000"/>
                            </a:solidFill>
                            <a:latin typeface="Cambria Math" panose="02040503050406030204" pitchFamily="18" charset="0"/>
                          </a:rPr>
                        </m:ctrlPr>
                      </m:funcPr>
                      <m:fName>
                        <m:r>
                          <m:rPr>
                            <m:sty m:val="p"/>
                          </m:rPr>
                          <a:rPr lang="en-US" b="0" i="0" smtClean="0">
                            <a:solidFill>
                              <a:srgbClr val="FF0000"/>
                            </a:solidFill>
                            <a:latin typeface="Cambria Math" panose="02040503050406030204" pitchFamily="18" charset="0"/>
                          </a:rPr>
                          <m:t>cos</m:t>
                        </m:r>
                      </m:fName>
                      <m:e>
                        <m:r>
                          <a:rPr lang="el-GR" b="0" i="1" smtClean="0">
                            <a:solidFill>
                              <a:srgbClr val="FF0000"/>
                            </a:solidFill>
                            <a:latin typeface="Cambria Math" panose="02040503050406030204" pitchFamily="18" charset="0"/>
                          </a:rPr>
                          <m:t>𝜃</m:t>
                        </m:r>
                      </m:e>
                    </m:func>
                    <m:r>
                      <a:rPr lang="el-GR"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𝑥</m:t>
                        </m:r>
                        <m:r>
                          <a:rPr lang="el-GR" b="0" i="1" smtClean="0">
                            <a:solidFill>
                              <a:srgbClr val="FF0000"/>
                            </a:solidFill>
                            <a:latin typeface="Cambria Math" panose="02040503050406030204" pitchFamily="18" charset="0"/>
                          </a:rPr>
                          <m:t>,</m:t>
                        </m:r>
                        <m:r>
                          <a:rPr lang="en-BS" b="0" i="1" smtClean="0">
                            <a:solidFill>
                              <a:srgbClr val="FF0000"/>
                            </a:solidFill>
                            <a:latin typeface="Cambria Math" panose="02040503050406030204" pitchFamily="18" charset="0"/>
                          </a:rPr>
                          <m:t>𝑖𝑛𝑡</m:t>
                        </m:r>
                      </m:sub>
                    </m:sSub>
                    <m:r>
                      <m:rPr>
                        <m:sty m:val="p"/>
                      </m:rPr>
                      <a:rPr lang="el-GR"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m:t>
                    </m:r>
                    <m:r>
                      <m:rPr>
                        <m:sty m:val="p"/>
                      </m:rPr>
                      <a:rPr lang="el-GR" b="0" i="0" smtClean="0">
                        <a:latin typeface="Cambria Math" panose="02040503050406030204" pitchFamily="18" charset="0"/>
                      </a:rPr>
                      <m:t>Δ</m:t>
                    </m:r>
                    <m:r>
                      <a:rPr lang="en-US" b="0" i="1" smtClean="0">
                        <a:latin typeface="Cambria Math" panose="02040503050406030204" pitchFamily="18" charset="0"/>
                      </a:rPr>
                      <m:t>𝑈</m:t>
                    </m:r>
                  </m:oMath>
                </a14:m>
                <a:r>
                  <a:rPr lang="en-US" i="1" dirty="0">
                    <a:latin typeface="Cambria Math" panose="02040503050406030204" pitchFamily="18" charset="0"/>
                  </a:rPr>
                  <a:t/>
                </a:r>
                <a:br>
                  <a:rPr lang="en-US" i="1" dirty="0">
                    <a:latin typeface="Cambria Math" panose="02040503050406030204" pitchFamily="18" charset="0"/>
                  </a:rPr>
                </a:br>
                <a:endParaRPr lang="el-GR"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248656"/>
              </a:xfrm>
              <a:blipFill>
                <a:blip r:embed="rId2"/>
                <a:stretch>
                  <a:fillRect t="-116" r="-619"/>
                </a:stretch>
              </a:blipFill>
            </p:spPr>
            <p:txBody>
              <a:bodyPr/>
              <a:lstStyle/>
              <a:p>
                <a:r>
                  <a:rPr lang="en-US">
                    <a:noFill/>
                  </a:rPr>
                  <a:t> </a:t>
                </a:r>
              </a:p>
            </p:txBody>
          </p:sp>
        </mc:Fallback>
      </mc:AlternateContent>
    </p:spTree>
    <p:extLst>
      <p:ext uri="{BB962C8B-B14F-4D97-AF65-F5344CB8AC3E}">
        <p14:creationId xmlns:p14="http://schemas.microsoft.com/office/powerpoint/2010/main" val="48315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4" name="Rounded Rectangle 3"/>
          <p:cNvSpPr/>
          <p:nvPr/>
        </p:nvSpPr>
        <p:spPr>
          <a:xfrm>
            <a:off x="4810529" y="2028492"/>
            <a:ext cx="1325095" cy="879300"/>
          </a:xfrm>
          <a:prstGeom prst="roundRect">
            <a:avLst>
              <a:gd name="adj" fmla="val 10577"/>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38350" y="1371600"/>
                <a:ext cx="7917970" cy="5105400"/>
              </a:xfrm>
            </p:spPr>
            <p:txBody>
              <a:bodyPr>
                <a:normAutofit fontScale="92500" lnSpcReduction="10000"/>
              </a:bodyPr>
              <a:lstStyle/>
              <a:p>
                <a:pPr marL="68580" indent="0">
                  <a:buNone/>
                </a:pPr>
                <a:endParaRPr lang="el-GR" sz="500" dirty="0"/>
              </a:p>
              <a:p>
                <a:r>
                  <a:rPr lang="el-GR" dirty="0"/>
                  <a:t>Αν </a:t>
                </a:r>
                <a14:m>
                  <m:oMath xmlns:m="http://schemas.openxmlformats.org/officeDocument/2006/math">
                    <m:r>
                      <a:rPr lang="el-GR" b="1" i="1">
                        <a:latin typeface="Cambria Math" panose="02040503050406030204" pitchFamily="18" charset="0"/>
                      </a:rPr>
                      <m:t>𝚫</m:t>
                    </m:r>
                    <m:r>
                      <a:rPr lang="en-US" b="1" i="1">
                        <a:latin typeface="Cambria Math" panose="02040503050406030204" pitchFamily="18" charset="0"/>
                      </a:rPr>
                      <m:t>𝒙</m:t>
                    </m:r>
                    <m:r>
                      <a:rPr lang="el-GR" b="1" i="1" smtClean="0">
                        <a:latin typeface="Cambria Math" panose="02040503050406030204" pitchFamily="18" charset="0"/>
                      </a:rPr>
                      <m:t>→</m:t>
                    </m:r>
                    <m:r>
                      <a:rPr lang="en-US" b="1" i="1" smtClean="0">
                        <a:latin typeface="Cambria Math" panose="02040503050406030204" pitchFamily="18" charset="0"/>
                      </a:rPr>
                      <m:t>𝒅𝒙</m:t>
                    </m:r>
                  </m:oMath>
                </a14:m>
                <a:r>
                  <a:rPr lang="el-GR" dirty="0"/>
                  <a:t>, μπορούμε να πούμε ότι </a:t>
                </a:r>
                <a14:m>
                  <m:oMath xmlns:m="http://schemas.openxmlformats.org/officeDocument/2006/math">
                    <m:r>
                      <a:rPr lang="el-GR" b="1" i="1">
                        <a:latin typeface="Cambria Math" panose="02040503050406030204" pitchFamily="18" charset="0"/>
                      </a:rPr>
                      <m:t>𝚫</m:t>
                    </m:r>
                    <m:r>
                      <a:rPr lang="en-US" b="1" i="1">
                        <a:latin typeface="Cambria Math" panose="02040503050406030204" pitchFamily="18" charset="0"/>
                      </a:rPr>
                      <m:t>𝑼</m:t>
                    </m:r>
                    <m:r>
                      <a:rPr lang="en-US" b="1" i="1" smtClean="0">
                        <a:latin typeface="Cambria Math" panose="02040503050406030204" pitchFamily="18" charset="0"/>
                      </a:rPr>
                      <m:t>→</m:t>
                    </m:r>
                    <m:r>
                      <a:rPr lang="en-US" b="1" i="1" smtClean="0">
                        <a:latin typeface="Cambria Math" panose="02040503050406030204" pitchFamily="18" charset="0"/>
                      </a:rPr>
                      <m:t>𝒅𝑼</m:t>
                    </m:r>
                  </m:oMath>
                </a14:m>
                <a:r>
                  <a:rPr lang="en-US" dirty="0"/>
                  <a:t/>
                </a:r>
                <a:br>
                  <a:rPr lang="en-US" dirty="0"/>
                </a:br>
                <a:r>
                  <a:rPr lang="en-US" dirty="0"/>
                  <a:t/>
                </a:r>
                <a:br>
                  <a:rPr lang="en-US" dirty="0"/>
                </a:br>
                <a14:m>
                  <m:oMath xmlns:m="http://schemas.openxmlformats.org/officeDocument/2006/math">
                    <m:r>
                      <a:rPr lang="aa-ET" b="0" i="1" smtClean="0">
                        <a:latin typeface="Cambria Math" panose="02040503050406030204" pitchFamily="18" charset="0"/>
                      </a:rPr>
                      <m:t>𝑑</m:t>
                    </m:r>
                    <m:r>
                      <a:rPr lang="en-US" i="1">
                        <a:latin typeface="Cambria Math" panose="02040503050406030204" pitchFamily="18" charset="0"/>
                      </a:rPr>
                      <m:t>𝑈</m:t>
                    </m:r>
                    <m:r>
                      <a:rPr lang="el-GR" b="0" i="1" smtClean="0">
                        <a:latin typeface="Cambria Math" panose="02040503050406030204" pitchFamily="18" charset="0"/>
                      </a:rPr>
                      <m:t>=</m:t>
                    </m:r>
                    <m:r>
                      <a:rPr lang="el-GR"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a:rPr lang="aa-ET" b="0" i="1" smtClean="0">
                        <a:latin typeface="Cambria Math" panose="02040503050406030204" pitchFamily="18" charset="0"/>
                      </a:rPr>
                      <m:t>𝑑</m:t>
                    </m:r>
                    <m:r>
                      <a:rPr lang="en-US" i="1">
                        <a:latin typeface="Cambria Math" panose="02040503050406030204" pitchFamily="18" charset="0"/>
                      </a:rPr>
                      <m:t>𝑥</m:t>
                    </m:r>
                    <m:r>
                      <a:rPr lang="el-GR"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oMath>
                </a14:m>
                <a:endParaRPr lang="en-US" i="1" dirty="0">
                  <a:latin typeface="Cambria Math" panose="02040503050406030204" pitchFamily="18" charset="0"/>
                </a:endParaRPr>
              </a:p>
              <a:p>
                <a:endParaRPr lang="el-GR" sz="1400" dirty="0"/>
              </a:p>
              <a:p>
                <a:r>
                  <a:rPr lang="el-GR" dirty="0"/>
                  <a:t>Έτσι</a:t>
                </a:r>
                <a:endParaRPr lang="en-US" dirty="0"/>
              </a:p>
              <a:p>
                <a:pPr marL="68580"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r>
                        <a:rPr lang="el-GR" b="0" i="1" smtClean="0">
                          <a:latin typeface="Cambria Math" panose="02040503050406030204" pitchFamily="18" charset="0"/>
                        </a:rPr>
                        <m:t>⇒</m:t>
                      </m:r>
                      <m:r>
                        <a:rPr lang="en-US" b="0" i="1" smtClean="0">
                          <a:latin typeface="Cambria Math" panose="02040503050406030204" pitchFamily="18" charset="0"/>
                        </a:rPr>
                        <m:t>𝑈</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𝑑𝑥</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𝑖</m:t>
                          </m:r>
                        </m:sub>
                      </m:sSub>
                    </m:oMath>
                  </m:oMathPara>
                </a14:m>
                <a:endParaRPr lang="el-GR" dirty="0"/>
              </a:p>
              <a:p>
                <a:pPr marL="68580" indent="0">
                  <a:buNone/>
                </a:pPr>
                <a:endParaRPr lang="en-US" sz="1200" dirty="0"/>
              </a:p>
              <a:p>
                <a:r>
                  <a:rPr lang="el-GR" dirty="0"/>
                  <a:t>Η συνάρτηση </a:t>
                </a:r>
                <a14:m>
                  <m:oMath xmlns:m="http://schemas.openxmlformats.org/officeDocument/2006/math">
                    <m:r>
                      <a:rPr lang="en-US" b="0" i="1" smtClean="0">
                        <a:latin typeface="Cambria Math" panose="02040503050406030204" pitchFamily="18" charset="0"/>
                      </a:rPr>
                      <m:t>𝑈</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a:t>
                </a:r>
                <a:r>
                  <a:rPr lang="el-GR" dirty="0"/>
                  <a:t>λέγεται </a:t>
                </a:r>
                <a:r>
                  <a:rPr lang="el-GR" b="1" dirty="0"/>
                  <a:t>συνάρτηση δυναμικής ενέργειας</a:t>
                </a:r>
              </a:p>
              <a:p>
                <a:r>
                  <a:rPr lang="el-GR" dirty="0"/>
                  <a:t>Η θέση </a:t>
                </a:r>
                <a14:m>
                  <m:oMath xmlns:m="http://schemas.openxmlformats.org/officeDocument/2006/math">
                    <m:r>
                      <a:rPr lang="en-US" i="1" dirty="0" smtClean="0">
                        <a:latin typeface="Cambria Math" panose="02040503050406030204" pitchFamily="18" charset="0"/>
                      </a:rPr>
                      <m:t>𝑥</m:t>
                    </m:r>
                  </m:oMath>
                </a14:m>
                <a:r>
                  <a:rPr lang="en-US" dirty="0"/>
                  <a:t> </a:t>
                </a:r>
                <a:r>
                  <a:rPr lang="el-GR" dirty="0"/>
                  <a:t>όπου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a:rPr lang="el-GR" b="0" i="1" smtClean="0">
                        <a:latin typeface="Cambria Math" panose="02040503050406030204" pitchFamily="18" charset="0"/>
                      </a:rPr>
                      <m:t>=0</m:t>
                    </m:r>
                  </m:oMath>
                </a14:m>
                <a:r>
                  <a:rPr lang="el-GR" dirty="0"/>
                  <a:t> λέγεται </a:t>
                </a:r>
                <a:r>
                  <a:rPr lang="el-GR" b="1" dirty="0"/>
                  <a:t>θέση ισορροπίας</a:t>
                </a:r>
                <a:endParaRPr lang="en-US" b="1" dirty="0"/>
              </a:p>
              <a:p>
                <a:r>
                  <a:rPr lang="el-GR" dirty="0"/>
                  <a:t>Προφανώς ισχύει και </a:t>
                </a:r>
                <a:endParaRPr lang="en-US" dirty="0"/>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b="0" i="1" smtClean="0">
                              <a:latin typeface="Cambria Math" panose="02040503050406030204" pitchFamily="18" charset="0"/>
                            </a:rPr>
                            <m:t>𝑦</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m:t>
                          </m:r>
                          <m:r>
                            <a:rPr lang="en-US" b="0" i="1" smtClean="0">
                              <a:latin typeface="Cambria Math" panose="02040503050406030204" pitchFamily="18" charset="0"/>
                            </a:rPr>
                            <m:t>𝑦</m:t>
                          </m:r>
                        </m:den>
                      </m:f>
                      <m:r>
                        <a:rPr lang="en-US" b="0" i="1" smtClean="0">
                          <a:latin typeface="Cambria Math" panose="02040503050406030204" pitchFamily="18" charset="0"/>
                        </a:rPr>
                        <m:t>,  </m:t>
                      </m:r>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b="0" i="1" smtClean="0">
                              <a:latin typeface="Cambria Math" panose="02040503050406030204" pitchFamily="18" charset="0"/>
                            </a:rPr>
                            <m:t>𝑧</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m:t>
                          </m:r>
                          <m:r>
                            <a:rPr lang="en-US" b="0" i="1" smtClean="0">
                              <a:latin typeface="Cambria Math" panose="02040503050406030204" pitchFamily="18" charset="0"/>
                            </a:rPr>
                            <m:t>𝑧</m:t>
                          </m:r>
                        </m:den>
                      </m:f>
                    </m:oMath>
                  </m:oMathPara>
                </a14:m>
                <a:endParaRPr lang="el-GR"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7970" cy="5105400"/>
              </a:xfrm>
              <a:blipFill>
                <a:blip r:embed="rId2"/>
                <a:stretch>
                  <a:fillRect/>
                </a:stretch>
              </a:blipFill>
            </p:spPr>
            <p:txBody>
              <a:bodyPr/>
              <a:lstStyle/>
              <a:p>
                <a:r>
                  <a:rPr lang="en-US">
                    <a:noFill/>
                  </a:rPr>
                  <a:t> </a:t>
                </a:r>
              </a:p>
            </p:txBody>
          </p:sp>
        </mc:Fallback>
      </mc:AlternateContent>
      <p:sp>
        <p:nvSpPr>
          <p:cNvPr id="5" name="Horizontal Scroll 4"/>
          <p:cNvSpPr/>
          <p:nvPr/>
        </p:nvSpPr>
        <p:spPr>
          <a:xfrm>
            <a:off x="5151120" y="558800"/>
            <a:ext cx="3505200" cy="99568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300" b="1" dirty="0" smtClean="0">
                <a:solidFill>
                  <a:schemeClr val="bg1"/>
                </a:solidFill>
              </a:rPr>
              <a:t>Για ευκολία, παραλείπουμε το δείκτη </a:t>
            </a:r>
            <a:r>
              <a:rPr lang="en-BS" sz="1300" b="1" i="1" dirty="0" smtClean="0">
                <a:solidFill>
                  <a:schemeClr val="bg1"/>
                </a:solidFill>
              </a:rPr>
              <a:t>int</a:t>
            </a:r>
            <a:r>
              <a:rPr lang="en-BS" sz="1300" b="1" dirty="0" smtClean="0">
                <a:solidFill>
                  <a:schemeClr val="bg1"/>
                </a:solidFill>
              </a:rPr>
              <a:t> </a:t>
            </a:r>
            <a:r>
              <a:rPr lang="el-GR" sz="1300" b="1" dirty="0" smtClean="0">
                <a:solidFill>
                  <a:schemeClr val="bg1"/>
                </a:solidFill>
              </a:rPr>
              <a:t>για τη δύναμη αλλά συνεχίζουμε να εννοούμε την εσωτερική συντηρητική δύναμη του συστήματος</a:t>
            </a:r>
            <a:endParaRPr lang="en-US" sz="1300" b="1" dirty="0">
              <a:solidFill>
                <a:schemeClr val="bg1"/>
              </a:solidFill>
            </a:endParaRPr>
          </a:p>
        </p:txBody>
      </p:sp>
    </p:spTree>
    <p:extLst>
      <p:ext uri="{BB962C8B-B14F-4D97-AF65-F5344CB8AC3E}">
        <p14:creationId xmlns:p14="http://schemas.microsoft.com/office/powerpoint/2010/main" val="135724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2.xml><?xml version="1.0" encoding="utf-8"?>
<a:theme xmlns:a="http://schemas.openxmlformats.org/drawingml/2006/main" name="1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3.xml><?xml version="1.0" encoding="utf-8"?>
<a:theme xmlns:a="http://schemas.openxmlformats.org/drawingml/2006/main" name="3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1523</TotalTime>
  <Words>1480</Words>
  <Application>Microsoft Office PowerPoint</Application>
  <PresentationFormat>On-screen Show (4:3)</PresentationFormat>
  <Paragraphs>342</Paragraphs>
  <Slides>41</Slides>
  <Notes>6</Notes>
  <HiddenSlides>14</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41</vt:i4>
      </vt:variant>
    </vt:vector>
  </HeadingPairs>
  <TitlesOfParts>
    <vt:vector size="49" baseType="lpstr">
      <vt:lpstr>Calibri</vt:lpstr>
      <vt:lpstr>Cambria</vt:lpstr>
      <vt:lpstr>Cambria Math</vt:lpstr>
      <vt:lpstr>Wingdings</vt:lpstr>
      <vt:lpstr>Wingdings 2</vt:lpstr>
      <vt:lpstr>Theme1</vt:lpstr>
      <vt:lpstr>1_Theme1</vt:lpstr>
      <vt:lpstr>3_Theme1</vt:lpstr>
      <vt:lpstr>PowerPoint Presentation</vt:lpstr>
      <vt:lpstr>Reminder…</vt:lpstr>
      <vt:lpstr>Φυσική για Μηχανικούς</vt:lpstr>
      <vt:lpstr>Φυσική για Μηχανικούς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Διατήρηση της Ενέργειας</vt:lpstr>
      <vt:lpstr>Συνεχίζεται...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Kafentzis Georgios</dc:creator>
  <cp:lastModifiedBy>Anna Sfakianaki</cp:lastModifiedBy>
  <cp:revision>188</cp:revision>
  <dcterms:created xsi:type="dcterms:W3CDTF">2020-10-26T12:46:22Z</dcterms:created>
  <dcterms:modified xsi:type="dcterms:W3CDTF">2024-11-04T12:29:19Z</dcterms:modified>
</cp:coreProperties>
</file>